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3.xml" ContentType="application/vnd.openxmlformats-officedocument.presentationml.tags+xml"/>
  <Override PartName="/ppt/tags/tag24.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tags/tag25.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6.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83"/>
  </p:notesMasterIdLst>
  <p:handoutMasterIdLst>
    <p:handoutMasterId r:id="rId84"/>
  </p:handoutMasterIdLst>
  <p:sldIdLst>
    <p:sldId id="294" r:id="rId5"/>
    <p:sldId id="296" r:id="rId6"/>
    <p:sldId id="462" r:id="rId7"/>
    <p:sldId id="311" r:id="rId8"/>
    <p:sldId id="459" r:id="rId9"/>
    <p:sldId id="460" r:id="rId10"/>
    <p:sldId id="458" r:id="rId11"/>
    <p:sldId id="899" r:id="rId12"/>
    <p:sldId id="461" r:id="rId13"/>
    <p:sldId id="464" r:id="rId14"/>
    <p:sldId id="463" r:id="rId15"/>
    <p:sldId id="465" r:id="rId16"/>
    <p:sldId id="466" r:id="rId17"/>
    <p:sldId id="467" r:id="rId18"/>
    <p:sldId id="495" r:id="rId19"/>
    <p:sldId id="469" r:id="rId20"/>
    <p:sldId id="497" r:id="rId21"/>
    <p:sldId id="470" r:id="rId22"/>
    <p:sldId id="471" r:id="rId23"/>
    <p:sldId id="473" r:id="rId24"/>
    <p:sldId id="678" r:id="rId25"/>
    <p:sldId id="860" r:id="rId26"/>
    <p:sldId id="861" r:id="rId27"/>
    <p:sldId id="867" r:id="rId28"/>
    <p:sldId id="862" r:id="rId29"/>
    <p:sldId id="863" r:id="rId30"/>
    <p:sldId id="864" r:id="rId31"/>
    <p:sldId id="865" r:id="rId32"/>
    <p:sldId id="866" r:id="rId33"/>
    <p:sldId id="599" r:id="rId34"/>
    <p:sldId id="868" r:id="rId35"/>
    <p:sldId id="869" r:id="rId36"/>
    <p:sldId id="761" r:id="rId37"/>
    <p:sldId id="871" r:id="rId38"/>
    <p:sldId id="873" r:id="rId39"/>
    <p:sldId id="874" r:id="rId40"/>
    <p:sldId id="875" r:id="rId41"/>
    <p:sldId id="876" r:id="rId42"/>
    <p:sldId id="757" r:id="rId43"/>
    <p:sldId id="877" r:id="rId44"/>
    <p:sldId id="878" r:id="rId45"/>
    <p:sldId id="879" r:id="rId46"/>
    <p:sldId id="880" r:id="rId47"/>
    <p:sldId id="881" r:id="rId48"/>
    <p:sldId id="882" r:id="rId49"/>
    <p:sldId id="883" r:id="rId50"/>
    <p:sldId id="884" r:id="rId51"/>
    <p:sldId id="885" r:id="rId52"/>
    <p:sldId id="886" r:id="rId53"/>
    <p:sldId id="887" r:id="rId54"/>
    <p:sldId id="888" r:id="rId55"/>
    <p:sldId id="889" r:id="rId56"/>
    <p:sldId id="890" r:id="rId57"/>
    <p:sldId id="891" r:id="rId58"/>
    <p:sldId id="833" r:id="rId59"/>
    <p:sldId id="892" r:id="rId60"/>
    <p:sldId id="893" r:id="rId61"/>
    <p:sldId id="894" r:id="rId62"/>
    <p:sldId id="898" r:id="rId63"/>
    <p:sldId id="895" r:id="rId64"/>
    <p:sldId id="896" r:id="rId65"/>
    <p:sldId id="289" r:id="rId66"/>
    <p:sldId id="275" r:id="rId67"/>
    <p:sldId id="276" r:id="rId68"/>
    <p:sldId id="277" r:id="rId69"/>
    <p:sldId id="278" r:id="rId70"/>
    <p:sldId id="279" r:id="rId71"/>
    <p:sldId id="510" r:id="rId72"/>
    <p:sldId id="272" r:id="rId73"/>
    <p:sldId id="280" r:id="rId74"/>
    <p:sldId id="281" r:id="rId75"/>
    <p:sldId id="482" r:id="rId76"/>
    <p:sldId id="483" r:id="rId77"/>
    <p:sldId id="485" r:id="rId78"/>
    <p:sldId id="507" r:id="rId79"/>
    <p:sldId id="489" r:id="rId80"/>
    <p:sldId id="490" r:id="rId81"/>
    <p:sldId id="689" r:id="rId82"/>
  </p:sldIdLst>
  <p:sldSz cx="12192000" cy="6858000"/>
  <p:notesSz cx="6858000" cy="9144000"/>
  <p:custDataLst>
    <p:tags r:id="rId8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urse Introduction" id="{CA020D56-B09A-4EBB-AB75-165E8923B841}">
          <p14:sldIdLst>
            <p14:sldId id="294"/>
            <p14:sldId id="296"/>
          </p14:sldIdLst>
        </p14:section>
        <p14:section name="System Overview" id="{954D173F-106B-47D3-AF9B-0B6346E00C3C}">
          <p14:sldIdLst>
            <p14:sldId id="462"/>
            <p14:sldId id="311"/>
            <p14:sldId id="459"/>
            <p14:sldId id="460"/>
            <p14:sldId id="458"/>
            <p14:sldId id="899"/>
          </p14:sldIdLst>
        </p14:section>
        <p14:section name="Features Overview" id="{A2227256-76A9-4B2F-9233-99326590E997}">
          <p14:sldIdLst>
            <p14:sldId id="461"/>
            <p14:sldId id="464"/>
            <p14:sldId id="463"/>
            <p14:sldId id="465"/>
            <p14:sldId id="466"/>
            <p14:sldId id="467"/>
            <p14:sldId id="495"/>
            <p14:sldId id="469"/>
            <p14:sldId id="497"/>
            <p14:sldId id="470"/>
            <p14:sldId id="471"/>
          </p14:sldIdLst>
        </p14:section>
        <p14:section name="Dimensions Overview" id="{76BA8A80-ED26-4EDB-AE05-EEA24DEC8D6E}">
          <p14:sldIdLst>
            <p14:sldId id="473"/>
            <p14:sldId id="678"/>
            <p14:sldId id="860"/>
            <p14:sldId id="861"/>
            <p14:sldId id="867"/>
            <p14:sldId id="862"/>
            <p14:sldId id="863"/>
            <p14:sldId id="864"/>
            <p14:sldId id="865"/>
            <p14:sldId id="866"/>
            <p14:sldId id="599"/>
            <p14:sldId id="868"/>
            <p14:sldId id="869"/>
            <p14:sldId id="761"/>
            <p14:sldId id="871"/>
            <p14:sldId id="873"/>
            <p14:sldId id="874"/>
            <p14:sldId id="875"/>
            <p14:sldId id="876"/>
            <p14:sldId id="757"/>
            <p14:sldId id="877"/>
            <p14:sldId id="878"/>
            <p14:sldId id="879"/>
            <p14:sldId id="880"/>
            <p14:sldId id="881"/>
            <p14:sldId id="882"/>
            <p14:sldId id="883"/>
            <p14:sldId id="884"/>
            <p14:sldId id="885"/>
            <p14:sldId id="886"/>
            <p14:sldId id="887"/>
            <p14:sldId id="888"/>
            <p14:sldId id="889"/>
            <p14:sldId id="890"/>
            <p14:sldId id="891"/>
            <p14:sldId id="833"/>
            <p14:sldId id="892"/>
            <p14:sldId id="893"/>
            <p14:sldId id="894"/>
            <p14:sldId id="898"/>
            <p14:sldId id="895"/>
            <p14:sldId id="896"/>
            <p14:sldId id="289"/>
            <p14:sldId id="275"/>
            <p14:sldId id="276"/>
            <p14:sldId id="277"/>
            <p14:sldId id="278"/>
            <p14:sldId id="279"/>
            <p14:sldId id="510"/>
            <p14:sldId id="272"/>
            <p14:sldId id="280"/>
            <p14:sldId id="281"/>
          </p14:sldIdLst>
        </p14:section>
        <p14:section name="Security" id="{B36AAD8C-A6E5-4DD5-92D1-67B757D73BFF}">
          <p14:sldIdLst>
            <p14:sldId id="482"/>
            <p14:sldId id="483"/>
            <p14:sldId id="485"/>
            <p14:sldId id="507"/>
          </p14:sldIdLst>
        </p14:section>
        <p14:section name="Course Summary" id="{B099D334-343E-4C48-A2AF-6FD6659E2B05}">
          <p14:sldIdLst>
            <p14:sldId id="489"/>
            <p14:sldId id="490"/>
            <p14:sldId id="68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sey Creed" initials="KC" lastIdx="1" clrIdx="0">
    <p:extLst>
      <p:ext uri="{19B8F6BF-5375-455C-9EA6-DF929625EA0E}">
        <p15:presenceInfo xmlns:p15="http://schemas.microsoft.com/office/powerpoint/2012/main" userId="S-1-5-21-1275210071-583907252-725345543-127891" providerId="AD"/>
      </p:ext>
    </p:extLst>
  </p:cmAuthor>
  <p:cmAuthor id="2" name="Jacob Kuczmanski" initials="JK" lastIdx="6" clrIdx="1">
    <p:extLst>
      <p:ext uri="{19B8F6BF-5375-455C-9EA6-DF929625EA0E}">
        <p15:presenceInfo xmlns:p15="http://schemas.microsoft.com/office/powerpoint/2012/main" userId="S-1-5-21-1275210071-583907252-725345543-174268" providerId="AD"/>
      </p:ext>
    </p:extLst>
  </p:cmAuthor>
  <p:cmAuthor id="3" name="Jason Kaniss" initials="JK" lastIdx="20" clrIdx="2">
    <p:extLst>
      <p:ext uri="{19B8F6BF-5375-455C-9EA6-DF929625EA0E}">
        <p15:presenceInfo xmlns:p15="http://schemas.microsoft.com/office/powerpoint/2012/main" userId="S-1-5-21-1275210071-583907252-725345543-186621" providerId="AD"/>
      </p:ext>
    </p:extLst>
  </p:cmAuthor>
  <p:cmAuthor id="4" name="Rafael Quirarte" initials="RQ" lastIdx="19" clrIdx="3">
    <p:extLst>
      <p:ext uri="{19B8F6BF-5375-455C-9EA6-DF929625EA0E}">
        <p15:presenceInfo xmlns:p15="http://schemas.microsoft.com/office/powerpoint/2012/main" userId="S-1-5-21-1275210071-583907252-725345543-180531" providerId="AD"/>
      </p:ext>
    </p:extLst>
  </p:cmAuthor>
  <p:cmAuthor id="5" name="Rafael Quirarte" initials="RQ [2]" lastIdx="1" clrIdx="4">
    <p:extLst>
      <p:ext uri="{19B8F6BF-5375-455C-9EA6-DF929625EA0E}">
        <p15:presenceInfo xmlns:p15="http://schemas.microsoft.com/office/powerpoint/2012/main" userId="S::rquirarte@huronconsultinggroup.com::8ea23fd3-5a0c-4110-b399-a3a640fb38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700000"/>
    <a:srgbClr val="FF7979"/>
    <a:srgbClr val="FFAFAF"/>
    <a:srgbClr val="FFCC00"/>
    <a:srgbClr val="FFE8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396"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handoutMaster" Target="handoutMasters/handoutMaster1.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han Bridges" userId="2bae1fff-f2fb-4fef-9607-b57c46cb831d" providerId="ADAL" clId="{77E5A8BE-EE59-470A-918F-C066CBC9EC01}"/>
    <pc:docChg chg="undo custSel addSld modSld">
      <pc:chgData name="Meghan Bridges" userId="2bae1fff-f2fb-4fef-9607-b57c46cb831d" providerId="ADAL" clId="{77E5A8BE-EE59-470A-918F-C066CBC9EC01}" dt="2018-12-18T17:08:40.289" v="674" actId="1035"/>
      <pc:docMkLst>
        <pc:docMk/>
      </pc:docMkLst>
      <pc:sldChg chg="addSp delSp modSp add">
        <pc:chgData name="Meghan Bridges" userId="2bae1fff-f2fb-4fef-9607-b57c46cb831d" providerId="ADAL" clId="{77E5A8BE-EE59-470A-918F-C066CBC9EC01}" dt="2018-12-18T17:08:40.289" v="674" actId="1035"/>
        <pc:sldMkLst>
          <pc:docMk/>
          <pc:sldMk cId="3072762820" sldId="899"/>
        </pc:sldMkLst>
        <pc:spChg chg="mod">
          <ac:chgData name="Meghan Bridges" userId="2bae1fff-f2fb-4fef-9607-b57c46cb831d" providerId="ADAL" clId="{77E5A8BE-EE59-470A-918F-C066CBC9EC01}" dt="2018-12-18T17:08:40.289" v="674" actId="1035"/>
          <ac:spMkLst>
            <pc:docMk/>
            <pc:sldMk cId="3072762820" sldId="899"/>
            <ac:spMk id="6" creationId="{00000000-0000-0000-0000-000000000000}"/>
          </ac:spMkLst>
        </pc:spChg>
        <pc:spChg chg="add del mod">
          <ac:chgData name="Meghan Bridges" userId="2bae1fff-f2fb-4fef-9607-b57c46cb831d" providerId="ADAL" clId="{77E5A8BE-EE59-470A-918F-C066CBC9EC01}" dt="2018-12-18T17:08:40.289" v="674" actId="1035"/>
          <ac:spMkLst>
            <pc:docMk/>
            <pc:sldMk cId="3072762820" sldId="899"/>
            <ac:spMk id="8" creationId="{0A9E5F7E-09C5-4508-9B48-7D0F5B448DDC}"/>
          </ac:spMkLst>
        </pc:spChg>
        <pc:spChg chg="mod">
          <ac:chgData name="Meghan Bridges" userId="2bae1fff-f2fb-4fef-9607-b57c46cb831d" providerId="ADAL" clId="{77E5A8BE-EE59-470A-918F-C066CBC9EC01}" dt="2018-12-18T16:54:56.900" v="19" actId="20577"/>
          <ac:spMkLst>
            <pc:docMk/>
            <pc:sldMk cId="3072762820" sldId="899"/>
            <ac:spMk id="9" creationId="{7C6C9824-DE60-4E2A-B55B-45C222AC666A}"/>
          </ac:spMkLst>
        </pc:spChg>
        <pc:spChg chg="del">
          <ac:chgData name="Meghan Bridges" userId="2bae1fff-f2fb-4fef-9607-b57c46cb831d" providerId="ADAL" clId="{77E5A8BE-EE59-470A-918F-C066CBC9EC01}" dt="2018-12-18T16:56:09.201" v="21" actId="478"/>
          <ac:spMkLst>
            <pc:docMk/>
            <pc:sldMk cId="3072762820" sldId="899"/>
            <ac:spMk id="10" creationId="{6601F05A-8B1E-4400-A251-4A66C2BDA11E}"/>
          </ac:spMkLst>
        </pc:spChg>
        <pc:spChg chg="add mod">
          <ac:chgData name="Meghan Bridges" userId="2bae1fff-f2fb-4fef-9607-b57c46cb831d" providerId="ADAL" clId="{77E5A8BE-EE59-470A-918F-C066CBC9EC01}" dt="2018-12-18T17:08:40.289" v="674" actId="1035"/>
          <ac:spMkLst>
            <pc:docMk/>
            <pc:sldMk cId="3072762820" sldId="899"/>
            <ac:spMk id="11" creationId="{567AE058-2AA4-4998-AF74-09E3697A6994}"/>
          </ac:spMkLst>
        </pc:spChg>
        <pc:spChg chg="add mod">
          <ac:chgData name="Meghan Bridges" userId="2bae1fff-f2fb-4fef-9607-b57c46cb831d" providerId="ADAL" clId="{77E5A8BE-EE59-470A-918F-C066CBC9EC01}" dt="2018-12-18T17:08:40.289" v="674" actId="1035"/>
          <ac:spMkLst>
            <pc:docMk/>
            <pc:sldMk cId="3072762820" sldId="899"/>
            <ac:spMk id="12" creationId="{7FA947CA-E0CD-4EFF-AAA5-9131DB40722D}"/>
          </ac:spMkLst>
        </pc:spChg>
        <pc:graphicFrameChg chg="del">
          <ac:chgData name="Meghan Bridges" userId="2bae1fff-f2fb-4fef-9607-b57c46cb831d" providerId="ADAL" clId="{77E5A8BE-EE59-470A-918F-C066CBC9EC01}" dt="2018-12-18T16:56:07.524" v="20" actId="478"/>
          <ac:graphicFrameMkLst>
            <pc:docMk/>
            <pc:sldMk cId="3072762820" sldId="899"/>
            <ac:graphicFrameMk id="7" creationId="{13226496-D15C-46FA-B08B-B72817234DDF}"/>
          </ac:graphicFrameMkLst>
        </pc:graphicFrameChg>
        <pc:cxnChg chg="del">
          <ac:chgData name="Meghan Bridges" userId="2bae1fff-f2fb-4fef-9607-b57c46cb831d" providerId="ADAL" clId="{77E5A8BE-EE59-470A-918F-C066CBC9EC01}" dt="2018-12-18T16:56:12.215" v="22" actId="478"/>
          <ac:cxnSpMkLst>
            <pc:docMk/>
            <pc:sldMk cId="3072762820" sldId="899"/>
            <ac:cxnSpMk id="5" creationId="{2A36607E-8D0F-44AC-BEE1-0219CE8CB311}"/>
          </ac:cxnSpMkLst>
        </pc:cxnChg>
      </pc:sldChg>
    </pc:docChg>
  </pc:docChgLst>
  <pc:docChgLst>
    <pc:chgData name="Rafael Quirarte" userId="S::rquirarte@huronconsultinggroup.com::8ea23fd3-5a0c-4110-b399-a3a640fb3884" providerId="AD" clId="Web-{7E136811-27C5-4334-9798-B5ADB63A3B6B}"/>
    <pc:docChg chg="addSld modSld modSection">
      <pc:chgData name="Rafael Quirarte" userId="S::rquirarte@huronconsultinggroup.com::8ea23fd3-5a0c-4110-b399-a3a640fb3884" providerId="AD" clId="Web-{7E136811-27C5-4334-9798-B5ADB63A3B6B}" dt="2018-10-18T16:49:52.936" v="19" actId="1076"/>
      <pc:docMkLst>
        <pc:docMk/>
      </pc:docMkLst>
      <pc:sldChg chg="delSp modSp add replId">
        <pc:chgData name="Rafael Quirarte" userId="S::rquirarte@huronconsultinggroup.com::8ea23fd3-5a0c-4110-b399-a3a640fb3884" providerId="AD" clId="Web-{7E136811-27C5-4334-9798-B5ADB63A3B6B}" dt="2018-10-18T16:49:52.936" v="19" actId="1076"/>
        <pc:sldMkLst>
          <pc:docMk/>
          <pc:sldMk cId="2332027451" sldId="507"/>
        </pc:sldMkLst>
        <pc:spChg chg="mod">
          <ac:chgData name="Rafael Quirarte" userId="S::rquirarte@huronconsultinggroup.com::8ea23fd3-5a0c-4110-b399-a3a640fb3884" providerId="AD" clId="Web-{7E136811-27C5-4334-9798-B5ADB63A3B6B}" dt="2018-10-18T16:49:52.936" v="19" actId="1076"/>
          <ac:spMkLst>
            <pc:docMk/>
            <pc:sldMk cId="2332027451" sldId="507"/>
            <ac:spMk id="11" creationId="{00000000-0000-0000-0000-000000000000}"/>
          </ac:spMkLst>
        </pc:spChg>
        <pc:graphicFrameChg chg="del">
          <ac:chgData name="Rafael Quirarte" userId="S::rquirarte@huronconsultinggroup.com::8ea23fd3-5a0c-4110-b399-a3a640fb3884" providerId="AD" clId="Web-{7E136811-27C5-4334-9798-B5ADB63A3B6B}" dt="2018-10-18T16:48:58.280" v="1"/>
          <ac:graphicFrameMkLst>
            <pc:docMk/>
            <pc:sldMk cId="2332027451" sldId="507"/>
            <ac:graphicFrameMk id="7" creationId="{00000000-0000-0000-0000-000000000000}"/>
          </ac:graphicFrameMkLst>
        </pc:graphicFrameChg>
      </pc:sldChg>
    </pc:docChg>
  </pc:docChgLst>
  <pc:docChgLst>
    <pc:chgData name="Rafael Quirarte" userId="8ea23fd3-5a0c-4110-b399-a3a640fb3884" providerId="ADAL" clId="{5ADEC0CD-2B0B-4F9A-9E37-3D0C2BE69D89}"/>
    <pc:docChg chg="undo redo custSel addSld delSld modSld sldOrd delSection modSection">
      <pc:chgData name="Rafael Quirarte" userId="8ea23fd3-5a0c-4110-b399-a3a640fb3884" providerId="ADAL" clId="{5ADEC0CD-2B0B-4F9A-9E37-3D0C2BE69D89}" dt="2018-12-05T21:28:14.283" v="929" actId="403"/>
      <pc:docMkLst>
        <pc:docMk/>
      </pc:docMkLst>
      <pc:sldChg chg="addSp modSp">
        <pc:chgData name="Rafael Quirarte" userId="8ea23fd3-5a0c-4110-b399-a3a640fb3884" providerId="ADAL" clId="{5ADEC0CD-2B0B-4F9A-9E37-3D0C2BE69D89}" dt="2018-12-05T19:40:03.023" v="642" actId="1076"/>
        <pc:sldMkLst>
          <pc:docMk/>
          <pc:sldMk cId="326644074" sldId="275"/>
        </pc:sldMkLst>
        <pc:picChg chg="add mod">
          <ac:chgData name="Rafael Quirarte" userId="8ea23fd3-5a0c-4110-b399-a3a640fb3884" providerId="ADAL" clId="{5ADEC0CD-2B0B-4F9A-9E37-3D0C2BE69D89}" dt="2018-12-05T19:40:03.023" v="642" actId="1076"/>
          <ac:picMkLst>
            <pc:docMk/>
            <pc:sldMk cId="326644074" sldId="275"/>
            <ac:picMk id="8" creationId="{A2632C09-F46B-426F-BF07-BFF1133F26B9}"/>
          </ac:picMkLst>
        </pc:picChg>
      </pc:sldChg>
      <pc:sldChg chg="addSp delSp modSp delCm">
        <pc:chgData name="Rafael Quirarte" userId="8ea23fd3-5a0c-4110-b399-a3a640fb3884" providerId="ADAL" clId="{5ADEC0CD-2B0B-4F9A-9E37-3D0C2BE69D89}" dt="2018-12-05T20:24:24.367" v="717"/>
        <pc:sldMkLst>
          <pc:docMk/>
          <pc:sldMk cId="3922323381" sldId="276"/>
        </pc:sldMkLst>
        <pc:spChg chg="mod">
          <ac:chgData name="Rafael Quirarte" userId="8ea23fd3-5a0c-4110-b399-a3a640fb3884" providerId="ADAL" clId="{5ADEC0CD-2B0B-4F9A-9E37-3D0C2BE69D89}" dt="2018-12-05T20:24:07.893" v="715" actId="14100"/>
          <ac:spMkLst>
            <pc:docMk/>
            <pc:sldMk cId="3922323381" sldId="276"/>
            <ac:spMk id="6" creationId="{7E61EFF3-1247-DB4A-B1AD-CF78D5F3AEB1}"/>
          </ac:spMkLst>
        </pc:spChg>
        <pc:spChg chg="mod">
          <ac:chgData name="Rafael Quirarte" userId="8ea23fd3-5a0c-4110-b399-a3a640fb3884" providerId="ADAL" clId="{5ADEC0CD-2B0B-4F9A-9E37-3D0C2BE69D89}" dt="2018-12-05T20:24:20.576" v="716" actId="13926"/>
          <ac:spMkLst>
            <pc:docMk/>
            <pc:sldMk cId="3922323381" sldId="276"/>
            <ac:spMk id="7" creationId="{6DB7826F-DD4E-483A-AAB1-713EDDD9268B}"/>
          </ac:spMkLst>
        </pc:spChg>
        <pc:picChg chg="add mod">
          <ac:chgData name="Rafael Quirarte" userId="8ea23fd3-5a0c-4110-b399-a3a640fb3884" providerId="ADAL" clId="{5ADEC0CD-2B0B-4F9A-9E37-3D0C2BE69D89}" dt="2018-12-05T20:24:04.132" v="714" actId="208"/>
          <ac:picMkLst>
            <pc:docMk/>
            <pc:sldMk cId="3922323381" sldId="276"/>
            <ac:picMk id="2" creationId="{B77F0FD5-1E8D-438B-89C8-06257FC1BBEF}"/>
          </ac:picMkLst>
        </pc:picChg>
        <pc:picChg chg="del mod modCrop">
          <ac:chgData name="Rafael Quirarte" userId="8ea23fd3-5a0c-4110-b399-a3a640fb3884" providerId="ADAL" clId="{5ADEC0CD-2B0B-4F9A-9E37-3D0C2BE69D89}" dt="2018-12-05T20:23:55.269" v="708" actId="478"/>
          <ac:picMkLst>
            <pc:docMk/>
            <pc:sldMk cId="3922323381" sldId="276"/>
            <ac:picMk id="15" creationId="{4290AA41-5CC6-49C6-A881-2D5CFFC6E445}"/>
          </ac:picMkLst>
        </pc:picChg>
      </pc:sldChg>
      <pc:sldChg chg="modSp">
        <pc:chgData name="Rafael Quirarte" userId="8ea23fd3-5a0c-4110-b399-a3a640fb3884" providerId="ADAL" clId="{5ADEC0CD-2B0B-4F9A-9E37-3D0C2BE69D89}" dt="2018-12-05T20:14:10.805" v="693" actId="1076"/>
        <pc:sldMkLst>
          <pc:docMk/>
          <pc:sldMk cId="847841352" sldId="279"/>
        </pc:sldMkLst>
        <pc:spChg chg="mod">
          <ac:chgData name="Rafael Quirarte" userId="8ea23fd3-5a0c-4110-b399-a3a640fb3884" providerId="ADAL" clId="{5ADEC0CD-2B0B-4F9A-9E37-3D0C2BE69D89}" dt="2018-12-05T20:14:10.805" v="693" actId="1076"/>
          <ac:spMkLst>
            <pc:docMk/>
            <pc:sldMk cId="847841352" sldId="279"/>
            <ac:spMk id="6" creationId="{4DED0786-9CDA-E742-B672-6AFFA4212162}"/>
          </ac:spMkLst>
        </pc:spChg>
        <pc:graphicFrameChg chg="modGraphic">
          <ac:chgData name="Rafael Quirarte" userId="8ea23fd3-5a0c-4110-b399-a3a640fb3884" providerId="ADAL" clId="{5ADEC0CD-2B0B-4F9A-9E37-3D0C2BE69D89}" dt="2018-12-05T19:15:39.389" v="638" actId="20577"/>
          <ac:graphicFrameMkLst>
            <pc:docMk/>
            <pc:sldMk cId="847841352" sldId="279"/>
            <ac:graphicFrameMk id="13" creationId="{13935CD9-B8DE-40DB-8C02-239256E9D847}"/>
          </ac:graphicFrameMkLst>
        </pc:graphicFrameChg>
      </pc:sldChg>
      <pc:sldChg chg="modSp">
        <pc:chgData name="Rafael Quirarte" userId="8ea23fd3-5a0c-4110-b399-a3a640fb3884" providerId="ADAL" clId="{5ADEC0CD-2B0B-4F9A-9E37-3D0C2BE69D89}" dt="2018-12-05T18:45:28.577" v="458" actId="20577"/>
        <pc:sldMkLst>
          <pc:docMk/>
          <pc:sldMk cId="2854480069" sldId="280"/>
        </pc:sldMkLst>
        <pc:graphicFrameChg chg="modGraphic">
          <ac:chgData name="Rafael Quirarte" userId="8ea23fd3-5a0c-4110-b399-a3a640fb3884" providerId="ADAL" clId="{5ADEC0CD-2B0B-4F9A-9E37-3D0C2BE69D89}" dt="2018-12-05T18:45:28.577" v="458" actId="20577"/>
          <ac:graphicFrameMkLst>
            <pc:docMk/>
            <pc:sldMk cId="2854480069" sldId="280"/>
            <ac:graphicFrameMk id="12" creationId="{A83EE342-83FD-4092-B866-0653E67A3D37}"/>
          </ac:graphicFrameMkLst>
        </pc:graphicFrameChg>
      </pc:sldChg>
      <pc:sldChg chg="addSp delSp modSp">
        <pc:chgData name="Rafael Quirarte" userId="8ea23fd3-5a0c-4110-b399-a3a640fb3884" providerId="ADAL" clId="{5ADEC0CD-2B0B-4F9A-9E37-3D0C2BE69D89}" dt="2018-12-05T20:51:12.251" v="744" actId="1076"/>
        <pc:sldMkLst>
          <pc:docMk/>
          <pc:sldMk cId="2096856103" sldId="281"/>
        </pc:sldMkLst>
        <pc:spChg chg="mod">
          <ac:chgData name="Rafael Quirarte" userId="8ea23fd3-5a0c-4110-b399-a3a640fb3884" providerId="ADAL" clId="{5ADEC0CD-2B0B-4F9A-9E37-3D0C2BE69D89}" dt="2018-12-05T20:51:12.251" v="744" actId="1076"/>
          <ac:spMkLst>
            <pc:docMk/>
            <pc:sldMk cId="2096856103" sldId="281"/>
            <ac:spMk id="7" creationId="{30D328B4-C016-5E4C-ADD4-3E99D2D95FF9}"/>
          </ac:spMkLst>
        </pc:spChg>
        <pc:spChg chg="mod">
          <ac:chgData name="Rafael Quirarte" userId="8ea23fd3-5a0c-4110-b399-a3a640fb3884" providerId="ADAL" clId="{5ADEC0CD-2B0B-4F9A-9E37-3D0C2BE69D89}" dt="2018-12-05T20:50:59.464" v="743" actId="13926"/>
          <ac:spMkLst>
            <pc:docMk/>
            <pc:sldMk cId="2096856103" sldId="281"/>
            <ac:spMk id="9" creationId="{89ED34E5-C32B-40BA-91A9-0E0CAD90900E}"/>
          </ac:spMkLst>
        </pc:spChg>
        <pc:graphicFrameChg chg="add del">
          <ac:chgData name="Rafael Quirarte" userId="8ea23fd3-5a0c-4110-b399-a3a640fb3884" providerId="ADAL" clId="{5ADEC0CD-2B0B-4F9A-9E37-3D0C2BE69D89}" dt="2018-12-05T20:50:04.405" v="732"/>
          <ac:graphicFrameMkLst>
            <pc:docMk/>
            <pc:sldMk cId="2096856103" sldId="281"/>
            <ac:graphicFrameMk id="2" creationId="{EA166F68-7CED-4CCE-94CB-9A7D1F8C731D}"/>
          </ac:graphicFrameMkLst>
        </pc:graphicFrameChg>
        <pc:picChg chg="add mod">
          <ac:chgData name="Rafael Quirarte" userId="8ea23fd3-5a0c-4110-b399-a3a640fb3884" providerId="ADAL" clId="{5ADEC0CD-2B0B-4F9A-9E37-3D0C2BE69D89}" dt="2018-12-05T20:50:21.303" v="740" actId="1076"/>
          <ac:picMkLst>
            <pc:docMk/>
            <pc:sldMk cId="2096856103" sldId="281"/>
            <ac:picMk id="3" creationId="{3456DF67-D172-4043-9317-0931E3FEE09A}"/>
          </ac:picMkLst>
        </pc:picChg>
        <pc:picChg chg="add del mod">
          <ac:chgData name="Rafael Quirarte" userId="8ea23fd3-5a0c-4110-b399-a3a640fb3884" providerId="ADAL" clId="{5ADEC0CD-2B0B-4F9A-9E37-3D0C2BE69D89}" dt="2018-12-05T20:49:59.583" v="730" actId="478"/>
          <ac:picMkLst>
            <pc:docMk/>
            <pc:sldMk cId="2096856103" sldId="281"/>
            <ac:picMk id="6" creationId="{F3FBF493-10B6-4382-8C1E-42339A4B1648}"/>
          </ac:picMkLst>
        </pc:picChg>
      </pc:sldChg>
      <pc:sldChg chg="addSp delSp modSp">
        <pc:chgData name="Rafael Quirarte" userId="8ea23fd3-5a0c-4110-b399-a3a640fb3884" providerId="ADAL" clId="{5ADEC0CD-2B0B-4F9A-9E37-3D0C2BE69D89}" dt="2018-12-05T20:28:47.559" v="729" actId="208"/>
        <pc:sldMkLst>
          <pc:docMk/>
          <pc:sldMk cId="344735638" sldId="289"/>
        </pc:sldMkLst>
        <pc:spChg chg="add del">
          <ac:chgData name="Rafael Quirarte" userId="8ea23fd3-5a0c-4110-b399-a3a640fb3884" providerId="ADAL" clId="{5ADEC0CD-2B0B-4F9A-9E37-3D0C2BE69D89}" dt="2018-12-05T19:45:15.337" v="650"/>
          <ac:spMkLst>
            <pc:docMk/>
            <pc:sldMk cId="344735638" sldId="289"/>
            <ac:spMk id="3" creationId="{530ACC23-8590-42E9-8FC8-80C49420ED78}"/>
          </ac:spMkLst>
        </pc:spChg>
        <pc:spChg chg="mod">
          <ac:chgData name="Rafael Quirarte" userId="8ea23fd3-5a0c-4110-b399-a3a640fb3884" providerId="ADAL" clId="{5ADEC0CD-2B0B-4F9A-9E37-3D0C2BE69D89}" dt="2018-12-05T19:13:30.626" v="612" actId="6549"/>
          <ac:spMkLst>
            <pc:docMk/>
            <pc:sldMk cId="344735638" sldId="289"/>
            <ac:spMk id="8" creationId="{E8C31A14-D3F3-0043-A28A-54DE08B2C1CE}"/>
          </ac:spMkLst>
        </pc:spChg>
        <pc:spChg chg="mod">
          <ac:chgData name="Rafael Quirarte" userId="8ea23fd3-5a0c-4110-b399-a3a640fb3884" providerId="ADAL" clId="{5ADEC0CD-2B0B-4F9A-9E37-3D0C2BE69D89}" dt="2018-12-05T19:47:34.566" v="672" actId="13926"/>
          <ac:spMkLst>
            <pc:docMk/>
            <pc:sldMk cId="344735638" sldId="289"/>
            <ac:spMk id="9" creationId="{1B1DB537-662E-4DB2-821D-0AB414CC51BF}"/>
          </ac:spMkLst>
        </pc:spChg>
        <pc:graphicFrameChg chg="add del">
          <ac:chgData name="Rafael Quirarte" userId="8ea23fd3-5a0c-4110-b399-a3a640fb3884" providerId="ADAL" clId="{5ADEC0CD-2B0B-4F9A-9E37-3D0C2BE69D89}" dt="2018-12-05T19:45:11.820" v="646"/>
          <ac:graphicFrameMkLst>
            <pc:docMk/>
            <pc:sldMk cId="344735638" sldId="289"/>
            <ac:graphicFrameMk id="2" creationId="{A6C82804-2D83-4EBF-B09B-FB5B88D6F7BE}"/>
          </ac:graphicFrameMkLst>
        </pc:graphicFrameChg>
        <pc:graphicFrameChg chg="modGraphic">
          <ac:chgData name="Rafael Quirarte" userId="8ea23fd3-5a0c-4110-b399-a3a640fb3884" providerId="ADAL" clId="{5ADEC0CD-2B0B-4F9A-9E37-3D0C2BE69D89}" dt="2018-12-05T19:11:10.070" v="604" actId="20577"/>
          <ac:graphicFrameMkLst>
            <pc:docMk/>
            <pc:sldMk cId="344735638" sldId="289"/>
            <ac:graphicFrameMk id="5" creationId="{3449BDD7-12F6-4321-8DEA-87EF4E0FB7E3}"/>
          </ac:graphicFrameMkLst>
        </pc:graphicFrameChg>
        <pc:graphicFrameChg chg="add del">
          <ac:chgData name="Rafael Quirarte" userId="8ea23fd3-5a0c-4110-b399-a3a640fb3884" providerId="ADAL" clId="{5ADEC0CD-2B0B-4F9A-9E37-3D0C2BE69D89}" dt="2018-12-05T19:45:43.412" v="656" actId="478"/>
          <ac:graphicFrameMkLst>
            <pc:docMk/>
            <pc:sldMk cId="344735638" sldId="289"/>
            <ac:graphicFrameMk id="13" creationId="{3AA69D54-5495-452A-B398-53B7CF364AA3}"/>
          </ac:graphicFrameMkLst>
        </pc:graphicFrameChg>
        <pc:graphicFrameChg chg="add del">
          <ac:chgData name="Rafael Quirarte" userId="8ea23fd3-5a0c-4110-b399-a3a640fb3884" providerId="ADAL" clId="{5ADEC0CD-2B0B-4F9A-9E37-3D0C2BE69D89}" dt="2018-12-05T19:46:07.257" v="658"/>
          <ac:graphicFrameMkLst>
            <pc:docMk/>
            <pc:sldMk cId="344735638" sldId="289"/>
            <ac:graphicFrameMk id="14" creationId="{709914F9-5274-441B-89D9-DE9896E68D52}"/>
          </ac:graphicFrameMkLst>
        </pc:graphicFrameChg>
        <pc:graphicFrameChg chg="add del">
          <ac:chgData name="Rafael Quirarte" userId="8ea23fd3-5a0c-4110-b399-a3a640fb3884" providerId="ADAL" clId="{5ADEC0CD-2B0B-4F9A-9E37-3D0C2BE69D89}" dt="2018-12-05T20:28:15.944" v="720"/>
          <ac:graphicFrameMkLst>
            <pc:docMk/>
            <pc:sldMk cId="344735638" sldId="289"/>
            <ac:graphicFrameMk id="16" creationId="{AD0F95E9-84EC-460E-B0D2-04CB8665A4A1}"/>
          </ac:graphicFrameMkLst>
        </pc:graphicFrameChg>
        <pc:picChg chg="add del">
          <ac:chgData name="Rafael Quirarte" userId="8ea23fd3-5a0c-4110-b399-a3a640fb3884" providerId="ADAL" clId="{5ADEC0CD-2B0B-4F9A-9E37-3D0C2BE69D89}" dt="2018-12-05T19:45:32.471" v="652" actId="478"/>
          <ac:picMkLst>
            <pc:docMk/>
            <pc:sldMk cId="344735638" sldId="289"/>
            <ac:picMk id="4" creationId="{134E6AF6-873B-4068-ABF6-6764C2C24217}"/>
          </ac:picMkLst>
        </pc:picChg>
        <pc:picChg chg="add del mod modCrop">
          <ac:chgData name="Rafael Quirarte" userId="8ea23fd3-5a0c-4110-b399-a3a640fb3884" providerId="ADAL" clId="{5ADEC0CD-2B0B-4F9A-9E37-3D0C2BE69D89}" dt="2018-12-05T20:28:12.659" v="718" actId="478"/>
          <ac:picMkLst>
            <pc:docMk/>
            <pc:sldMk cId="344735638" sldId="289"/>
            <ac:picMk id="10" creationId="{219F84A4-F2DA-4F71-9AD2-6873BF134955}"/>
          </ac:picMkLst>
        </pc:picChg>
        <pc:picChg chg="add del mod">
          <ac:chgData name="Rafael Quirarte" userId="8ea23fd3-5a0c-4110-b399-a3a640fb3884" providerId="ADAL" clId="{5ADEC0CD-2B0B-4F9A-9E37-3D0C2BE69D89}" dt="2018-12-05T19:12:50.917" v="608" actId="478"/>
          <ac:picMkLst>
            <pc:docMk/>
            <pc:sldMk cId="344735638" sldId="289"/>
            <ac:picMk id="11" creationId="{DB68AFBD-A739-47C8-934C-B492CDDCC5E4}"/>
          </ac:picMkLst>
        </pc:picChg>
        <pc:picChg chg="add del mod">
          <ac:chgData name="Rafael Quirarte" userId="8ea23fd3-5a0c-4110-b399-a3a640fb3884" providerId="ADAL" clId="{5ADEC0CD-2B0B-4F9A-9E37-3D0C2BE69D89}" dt="2018-12-05T19:45:08.808" v="644" actId="478"/>
          <ac:picMkLst>
            <pc:docMk/>
            <pc:sldMk cId="344735638" sldId="289"/>
            <ac:picMk id="12" creationId="{F40017DB-D468-4D74-9B96-C3820DFC0469}"/>
          </ac:picMkLst>
        </pc:picChg>
        <pc:picChg chg="add mod">
          <ac:chgData name="Rafael Quirarte" userId="8ea23fd3-5a0c-4110-b399-a3a640fb3884" providerId="ADAL" clId="{5ADEC0CD-2B0B-4F9A-9E37-3D0C2BE69D89}" dt="2018-12-05T20:28:47.559" v="729" actId="208"/>
          <ac:picMkLst>
            <pc:docMk/>
            <pc:sldMk cId="344735638" sldId="289"/>
            <ac:picMk id="15" creationId="{BA7F4C46-051E-445A-9C78-64E5C0A70182}"/>
          </ac:picMkLst>
        </pc:picChg>
        <pc:picChg chg="add mod">
          <ac:chgData name="Rafael Quirarte" userId="8ea23fd3-5a0c-4110-b399-a3a640fb3884" providerId="ADAL" clId="{5ADEC0CD-2B0B-4F9A-9E37-3D0C2BE69D89}" dt="2018-12-05T20:28:45.717" v="728" actId="208"/>
          <ac:picMkLst>
            <pc:docMk/>
            <pc:sldMk cId="344735638" sldId="289"/>
            <ac:picMk id="17" creationId="{E5E4BF2A-D57B-47B8-ADCA-4DE629F67E00}"/>
          </ac:picMkLst>
        </pc:picChg>
      </pc:sldChg>
      <pc:sldChg chg="addSp delSp modSp">
        <pc:chgData name="Rafael Quirarte" userId="8ea23fd3-5a0c-4110-b399-a3a640fb3884" providerId="ADAL" clId="{5ADEC0CD-2B0B-4F9A-9E37-3D0C2BE69D89}" dt="2018-12-05T17:06:59.167" v="354" actId="408"/>
        <pc:sldMkLst>
          <pc:docMk/>
          <pc:sldMk cId="3976957731" sldId="296"/>
        </pc:sldMkLst>
        <pc:spChg chg="del mod">
          <ac:chgData name="Rafael Quirarte" userId="8ea23fd3-5a0c-4110-b399-a3a640fb3884" providerId="ADAL" clId="{5ADEC0CD-2B0B-4F9A-9E37-3D0C2BE69D89}" dt="2018-12-05T17:06:22.083" v="321" actId="478"/>
          <ac:spMkLst>
            <pc:docMk/>
            <pc:sldMk cId="3976957731" sldId="296"/>
            <ac:spMk id="8" creationId="{00000000-0000-0000-0000-000000000000}"/>
          </ac:spMkLst>
        </pc:spChg>
        <pc:spChg chg="mod">
          <ac:chgData name="Rafael Quirarte" userId="8ea23fd3-5a0c-4110-b399-a3a640fb3884" providerId="ADAL" clId="{5ADEC0CD-2B0B-4F9A-9E37-3D0C2BE69D89}" dt="2018-12-05T17:06:28.435" v="322" actId="164"/>
          <ac:spMkLst>
            <pc:docMk/>
            <pc:sldMk cId="3976957731" sldId="296"/>
            <ac:spMk id="23" creationId="{23E4E4C9-05AB-4BA7-B1E9-789C57C04638}"/>
          </ac:spMkLst>
        </pc:spChg>
        <pc:spChg chg="mod">
          <ac:chgData name="Rafael Quirarte" userId="8ea23fd3-5a0c-4110-b399-a3a640fb3884" providerId="ADAL" clId="{5ADEC0CD-2B0B-4F9A-9E37-3D0C2BE69D89}" dt="2018-12-05T17:06:32.405" v="323" actId="164"/>
          <ac:spMkLst>
            <pc:docMk/>
            <pc:sldMk cId="3976957731" sldId="296"/>
            <ac:spMk id="37" creationId="{42599AAE-601B-486D-BA47-A3F861816428}"/>
          </ac:spMkLst>
        </pc:spChg>
        <pc:spChg chg="mod">
          <ac:chgData name="Rafael Quirarte" userId="8ea23fd3-5a0c-4110-b399-a3a640fb3884" providerId="ADAL" clId="{5ADEC0CD-2B0B-4F9A-9E37-3D0C2BE69D89}" dt="2018-12-05T17:06:36.042" v="324" actId="164"/>
          <ac:spMkLst>
            <pc:docMk/>
            <pc:sldMk cId="3976957731" sldId="296"/>
            <ac:spMk id="38" creationId="{D8E232A4-3174-41D8-BC6B-54C5742519C1}"/>
          </ac:spMkLst>
        </pc:spChg>
        <pc:spChg chg="mod">
          <ac:chgData name="Rafael Quirarte" userId="8ea23fd3-5a0c-4110-b399-a3a640fb3884" providerId="ADAL" clId="{5ADEC0CD-2B0B-4F9A-9E37-3D0C2BE69D89}" dt="2018-12-05T17:06:42.286" v="325" actId="164"/>
          <ac:spMkLst>
            <pc:docMk/>
            <pc:sldMk cId="3976957731" sldId="296"/>
            <ac:spMk id="39" creationId="{57A8D94D-8772-4B64-96A2-9FD3BBC4691A}"/>
          </ac:spMkLst>
        </pc:spChg>
        <pc:spChg chg="del">
          <ac:chgData name="Rafael Quirarte" userId="8ea23fd3-5a0c-4110-b399-a3a640fb3884" providerId="ADAL" clId="{5ADEC0CD-2B0B-4F9A-9E37-3D0C2BE69D89}" dt="2018-12-05T17:06:17.705" v="318" actId="478"/>
          <ac:spMkLst>
            <pc:docMk/>
            <pc:sldMk cId="3976957731" sldId="296"/>
            <ac:spMk id="40" creationId="{9261F8DA-A71D-4135-ABE1-E990AD446363}"/>
          </ac:spMkLst>
        </pc:spChg>
        <pc:grpChg chg="add mod">
          <ac:chgData name="Rafael Quirarte" userId="8ea23fd3-5a0c-4110-b399-a3a640fb3884" providerId="ADAL" clId="{5ADEC0CD-2B0B-4F9A-9E37-3D0C2BE69D89}" dt="2018-12-05T17:06:59.167" v="354" actId="408"/>
          <ac:grpSpMkLst>
            <pc:docMk/>
            <pc:sldMk cId="3976957731" sldId="296"/>
            <ac:grpSpMk id="2" creationId="{DA7657CF-B222-490C-A604-48DBB4D25B3F}"/>
          </ac:grpSpMkLst>
        </pc:grpChg>
        <pc:grpChg chg="add mod">
          <ac:chgData name="Rafael Quirarte" userId="8ea23fd3-5a0c-4110-b399-a3a640fb3884" providerId="ADAL" clId="{5ADEC0CD-2B0B-4F9A-9E37-3D0C2BE69D89}" dt="2018-12-05T17:06:59.167" v="354" actId="408"/>
          <ac:grpSpMkLst>
            <pc:docMk/>
            <pc:sldMk cId="3976957731" sldId="296"/>
            <ac:grpSpMk id="4" creationId="{B963C8AC-CBC6-4AA1-8908-2362BD8DB7B6}"/>
          </ac:grpSpMkLst>
        </pc:grpChg>
        <pc:grpChg chg="add mod">
          <ac:chgData name="Rafael Quirarte" userId="8ea23fd3-5a0c-4110-b399-a3a640fb3884" providerId="ADAL" clId="{5ADEC0CD-2B0B-4F9A-9E37-3D0C2BE69D89}" dt="2018-12-05T17:06:59.167" v="354" actId="408"/>
          <ac:grpSpMkLst>
            <pc:docMk/>
            <pc:sldMk cId="3976957731" sldId="296"/>
            <ac:grpSpMk id="6" creationId="{CD1763BA-77D4-4D25-BA65-1C07138F0CE4}"/>
          </ac:grpSpMkLst>
        </pc:grpChg>
        <pc:grpChg chg="add mod">
          <ac:chgData name="Rafael Quirarte" userId="8ea23fd3-5a0c-4110-b399-a3a640fb3884" providerId="ADAL" clId="{5ADEC0CD-2B0B-4F9A-9E37-3D0C2BE69D89}" dt="2018-12-05T17:06:59.167" v="354" actId="408"/>
          <ac:grpSpMkLst>
            <pc:docMk/>
            <pc:sldMk cId="3976957731" sldId="296"/>
            <ac:grpSpMk id="7" creationId="{CD0629D1-88F8-437D-B6FA-6BE8E99CC2F5}"/>
          </ac:grpSpMkLst>
        </pc:grpChg>
        <pc:picChg chg="del">
          <ac:chgData name="Rafael Quirarte" userId="8ea23fd3-5a0c-4110-b399-a3a640fb3884" providerId="ADAL" clId="{5ADEC0CD-2B0B-4F9A-9E37-3D0C2BE69D89}" dt="2018-12-05T17:06:17.705" v="318" actId="478"/>
          <ac:picMkLst>
            <pc:docMk/>
            <pc:sldMk cId="3976957731" sldId="296"/>
            <ac:picMk id="3" creationId="{E34084D8-F5E6-4580-AA52-204C6947E38A}"/>
          </ac:picMkLst>
        </pc:picChg>
        <pc:picChg chg="mod">
          <ac:chgData name="Rafael Quirarte" userId="8ea23fd3-5a0c-4110-b399-a3a640fb3884" providerId="ADAL" clId="{5ADEC0CD-2B0B-4F9A-9E37-3D0C2BE69D89}" dt="2018-12-05T17:06:28.435" v="322" actId="164"/>
          <ac:picMkLst>
            <pc:docMk/>
            <pc:sldMk cId="3976957731" sldId="296"/>
            <ac:picMk id="5" creationId="{F3B8CA7E-A26B-4BEB-B0A0-1FDE1141C2EC}"/>
          </ac:picMkLst>
        </pc:picChg>
        <pc:picChg chg="mod">
          <ac:chgData name="Rafael Quirarte" userId="8ea23fd3-5a0c-4110-b399-a3a640fb3884" providerId="ADAL" clId="{5ADEC0CD-2B0B-4F9A-9E37-3D0C2BE69D89}" dt="2018-12-05T17:06:36.042" v="324" actId="164"/>
          <ac:picMkLst>
            <pc:docMk/>
            <pc:sldMk cId="3976957731" sldId="296"/>
            <ac:picMk id="10" creationId="{46D2A334-0CF6-478D-BA6C-898A8D639236}"/>
          </ac:picMkLst>
        </pc:picChg>
        <pc:picChg chg="mod">
          <ac:chgData name="Rafael Quirarte" userId="8ea23fd3-5a0c-4110-b399-a3a640fb3884" providerId="ADAL" clId="{5ADEC0CD-2B0B-4F9A-9E37-3D0C2BE69D89}" dt="2018-12-05T17:06:42.286" v="325" actId="164"/>
          <ac:picMkLst>
            <pc:docMk/>
            <pc:sldMk cId="3976957731" sldId="296"/>
            <ac:picMk id="12" creationId="{42D6A9DA-384B-49AC-BC95-9C2CE723CA90}"/>
          </ac:picMkLst>
        </pc:picChg>
        <pc:picChg chg="mod">
          <ac:chgData name="Rafael Quirarte" userId="8ea23fd3-5a0c-4110-b399-a3a640fb3884" providerId="ADAL" clId="{5ADEC0CD-2B0B-4F9A-9E37-3D0C2BE69D89}" dt="2018-12-05T17:06:32.405" v="323" actId="164"/>
          <ac:picMkLst>
            <pc:docMk/>
            <pc:sldMk cId="3976957731" sldId="296"/>
            <ac:picMk id="14" creationId="{B28984C1-2EDD-457F-A75F-920191FD24D6}"/>
          </ac:picMkLst>
        </pc:picChg>
        <pc:cxnChg chg="mod">
          <ac:chgData name="Rafael Quirarte" userId="8ea23fd3-5a0c-4110-b399-a3a640fb3884" providerId="ADAL" clId="{5ADEC0CD-2B0B-4F9A-9E37-3D0C2BE69D89}" dt="2018-12-05T17:06:28.435" v="322" actId="164"/>
          <ac:cxnSpMkLst>
            <pc:docMk/>
            <pc:sldMk cId="3976957731" sldId="296"/>
            <ac:cxnSpMk id="21" creationId="{EF95D397-B518-456C-9F86-AF627BC8F403}"/>
          </ac:cxnSpMkLst>
        </pc:cxnChg>
        <pc:cxnChg chg="mod">
          <ac:chgData name="Rafael Quirarte" userId="8ea23fd3-5a0c-4110-b399-a3a640fb3884" providerId="ADAL" clId="{5ADEC0CD-2B0B-4F9A-9E37-3D0C2BE69D89}" dt="2018-12-05T17:06:32.405" v="323" actId="164"/>
          <ac:cxnSpMkLst>
            <pc:docMk/>
            <pc:sldMk cId="3976957731" sldId="296"/>
            <ac:cxnSpMk id="26" creationId="{C113E444-4BE9-44CE-9B23-1E122862E2FE}"/>
          </ac:cxnSpMkLst>
        </pc:cxnChg>
        <pc:cxnChg chg="mod">
          <ac:chgData name="Rafael Quirarte" userId="8ea23fd3-5a0c-4110-b399-a3a640fb3884" providerId="ADAL" clId="{5ADEC0CD-2B0B-4F9A-9E37-3D0C2BE69D89}" dt="2018-12-05T17:06:36.042" v="324" actId="164"/>
          <ac:cxnSpMkLst>
            <pc:docMk/>
            <pc:sldMk cId="3976957731" sldId="296"/>
            <ac:cxnSpMk id="29" creationId="{CFCC060E-3762-4222-97CC-C58C348EAFDC}"/>
          </ac:cxnSpMkLst>
        </pc:cxnChg>
        <pc:cxnChg chg="mod">
          <ac:chgData name="Rafael Quirarte" userId="8ea23fd3-5a0c-4110-b399-a3a640fb3884" providerId="ADAL" clId="{5ADEC0CD-2B0B-4F9A-9E37-3D0C2BE69D89}" dt="2018-12-05T17:06:42.286" v="325" actId="164"/>
          <ac:cxnSpMkLst>
            <pc:docMk/>
            <pc:sldMk cId="3976957731" sldId="296"/>
            <ac:cxnSpMk id="32" creationId="{D273E2A2-F3D6-46BB-8E0B-AA0AD88E6538}"/>
          </ac:cxnSpMkLst>
        </pc:cxnChg>
        <pc:cxnChg chg="del">
          <ac:chgData name="Rafael Quirarte" userId="8ea23fd3-5a0c-4110-b399-a3a640fb3884" providerId="ADAL" clId="{5ADEC0CD-2B0B-4F9A-9E37-3D0C2BE69D89}" dt="2018-12-05T17:06:17.705" v="318" actId="478"/>
          <ac:cxnSpMkLst>
            <pc:docMk/>
            <pc:sldMk cId="3976957731" sldId="296"/>
            <ac:cxnSpMk id="35" creationId="{DB8037D6-DE16-44BD-B09F-9FBACD6F88A5}"/>
          </ac:cxnSpMkLst>
        </pc:cxnChg>
      </pc:sldChg>
      <pc:sldChg chg="addSp delSp modSp delCm">
        <pc:chgData name="Rafael Quirarte" userId="8ea23fd3-5a0c-4110-b399-a3a640fb3884" providerId="ADAL" clId="{5ADEC0CD-2B0B-4F9A-9E37-3D0C2BE69D89}" dt="2018-12-05T21:28:14.283" v="929" actId="403"/>
        <pc:sldMkLst>
          <pc:docMk/>
          <pc:sldMk cId="1909153481" sldId="458"/>
        </pc:sldMkLst>
        <pc:spChg chg="add del mod">
          <ac:chgData name="Rafael Quirarte" userId="8ea23fd3-5a0c-4110-b399-a3a640fb3884" providerId="ADAL" clId="{5ADEC0CD-2B0B-4F9A-9E37-3D0C2BE69D89}" dt="2018-12-05T21:26:28.147" v="832" actId="478"/>
          <ac:spMkLst>
            <pc:docMk/>
            <pc:sldMk cId="1909153481" sldId="458"/>
            <ac:spMk id="3" creationId="{2D94EFC9-5EB9-4E64-8E8B-A155A15F37CD}"/>
          </ac:spMkLst>
        </pc:spChg>
        <pc:spChg chg="mod">
          <ac:chgData name="Rafael Quirarte" userId="8ea23fd3-5a0c-4110-b399-a3a640fb3884" providerId="ADAL" clId="{5ADEC0CD-2B0B-4F9A-9E37-3D0C2BE69D89}" dt="2018-12-05T19:02:21.817" v="466" actId="20577"/>
          <ac:spMkLst>
            <pc:docMk/>
            <pc:sldMk cId="1909153481" sldId="458"/>
            <ac:spMk id="6" creationId="{00000000-0000-0000-0000-000000000000}"/>
          </ac:spMkLst>
        </pc:spChg>
        <pc:spChg chg="del">
          <ac:chgData name="Rafael Quirarte" userId="8ea23fd3-5a0c-4110-b399-a3a640fb3884" providerId="ADAL" clId="{5ADEC0CD-2B0B-4F9A-9E37-3D0C2BE69D89}" dt="2018-12-05T21:26:05.773" v="787" actId="478"/>
          <ac:spMkLst>
            <pc:docMk/>
            <pc:sldMk cId="1909153481" sldId="458"/>
            <ac:spMk id="8" creationId="{00000000-0000-0000-0000-000000000000}"/>
          </ac:spMkLst>
        </pc:spChg>
        <pc:spChg chg="add mod">
          <ac:chgData name="Rafael Quirarte" userId="8ea23fd3-5a0c-4110-b399-a3a640fb3884" providerId="ADAL" clId="{5ADEC0CD-2B0B-4F9A-9E37-3D0C2BE69D89}" dt="2018-12-05T21:28:14.283" v="929" actId="403"/>
          <ac:spMkLst>
            <pc:docMk/>
            <pc:sldMk cId="1909153481" sldId="458"/>
            <ac:spMk id="10" creationId="{6601F05A-8B1E-4400-A251-4A66C2BDA11E}"/>
          </ac:spMkLst>
        </pc:spChg>
        <pc:graphicFrameChg chg="add del mod">
          <ac:chgData name="Rafael Quirarte" userId="8ea23fd3-5a0c-4110-b399-a3a640fb3884" providerId="ADAL" clId="{5ADEC0CD-2B0B-4F9A-9E37-3D0C2BE69D89}" dt="2018-12-05T21:24:52.868" v="775" actId="478"/>
          <ac:graphicFrameMkLst>
            <pc:docMk/>
            <pc:sldMk cId="1909153481" sldId="458"/>
            <ac:graphicFrameMk id="2" creationId="{D88FD08E-A060-48EE-AAC6-50FCE3C10B05}"/>
          </ac:graphicFrameMkLst>
        </pc:graphicFrameChg>
        <pc:graphicFrameChg chg="add mod">
          <ac:chgData name="Rafael Quirarte" userId="8ea23fd3-5a0c-4110-b399-a3a640fb3884" providerId="ADAL" clId="{5ADEC0CD-2B0B-4F9A-9E37-3D0C2BE69D89}" dt="2018-12-05T21:26:56.437" v="833" actId="1076"/>
          <ac:graphicFrameMkLst>
            <pc:docMk/>
            <pc:sldMk cId="1909153481" sldId="458"/>
            <ac:graphicFrameMk id="7" creationId="{13226496-D15C-46FA-B08B-B72817234DDF}"/>
          </ac:graphicFrameMkLst>
        </pc:graphicFrameChg>
        <pc:picChg chg="add del mod">
          <ac:chgData name="Rafael Quirarte" userId="8ea23fd3-5a0c-4110-b399-a3a640fb3884" providerId="ADAL" clId="{5ADEC0CD-2B0B-4F9A-9E37-3D0C2BE69D89}" dt="2018-12-05T21:25:08.818" v="780" actId="478"/>
          <ac:picMkLst>
            <pc:docMk/>
            <pc:sldMk cId="1909153481" sldId="458"/>
            <ac:picMk id="2050" creationId="{4B5E6E7F-1D4D-4534-9DEC-EE74989369F4}"/>
          </ac:picMkLst>
        </pc:picChg>
        <pc:cxnChg chg="add mod">
          <ac:chgData name="Rafael Quirarte" userId="8ea23fd3-5a0c-4110-b399-a3a640fb3884" providerId="ADAL" clId="{5ADEC0CD-2B0B-4F9A-9E37-3D0C2BE69D89}" dt="2018-12-05T21:27:32.621" v="888" actId="1035"/>
          <ac:cxnSpMkLst>
            <pc:docMk/>
            <pc:sldMk cId="1909153481" sldId="458"/>
            <ac:cxnSpMk id="5" creationId="{2A36607E-8D0F-44AC-BEE1-0219CE8CB311}"/>
          </ac:cxnSpMkLst>
        </pc:cxnChg>
      </pc:sldChg>
      <pc:sldChg chg="modSp">
        <pc:chgData name="Rafael Quirarte" userId="8ea23fd3-5a0c-4110-b399-a3a640fb3884" providerId="ADAL" clId="{5ADEC0CD-2B0B-4F9A-9E37-3D0C2BE69D89}" dt="2018-12-05T18:13:02.375" v="362" actId="207"/>
        <pc:sldMkLst>
          <pc:docMk/>
          <pc:sldMk cId="1191917144" sldId="463"/>
        </pc:sldMkLst>
        <pc:picChg chg="mod">
          <ac:chgData name="Rafael Quirarte" userId="8ea23fd3-5a0c-4110-b399-a3a640fb3884" providerId="ADAL" clId="{5ADEC0CD-2B0B-4F9A-9E37-3D0C2BE69D89}" dt="2018-12-05T18:12:58.649" v="361" actId="207"/>
          <ac:picMkLst>
            <pc:docMk/>
            <pc:sldMk cId="1191917144" sldId="463"/>
            <ac:picMk id="17" creationId="{39157E97-8366-45F3-85C0-B98C8F897418}"/>
          </ac:picMkLst>
        </pc:picChg>
        <pc:picChg chg="mod">
          <ac:chgData name="Rafael Quirarte" userId="8ea23fd3-5a0c-4110-b399-a3a640fb3884" providerId="ADAL" clId="{5ADEC0CD-2B0B-4F9A-9E37-3D0C2BE69D89}" dt="2018-12-05T18:13:02.375" v="362" actId="207"/>
          <ac:picMkLst>
            <pc:docMk/>
            <pc:sldMk cId="1191917144" sldId="463"/>
            <ac:picMk id="18" creationId="{3A906BB9-AFAD-4FB5-A7EE-5D218589E523}"/>
          </ac:picMkLst>
        </pc:picChg>
      </pc:sldChg>
      <pc:sldChg chg="modSp">
        <pc:chgData name="Rafael Quirarte" userId="8ea23fd3-5a0c-4110-b399-a3a640fb3884" providerId="ADAL" clId="{5ADEC0CD-2B0B-4F9A-9E37-3D0C2BE69D89}" dt="2018-12-05T18:12:53.372" v="360" actId="207"/>
        <pc:sldMkLst>
          <pc:docMk/>
          <pc:sldMk cId="651339529" sldId="464"/>
        </pc:sldMkLst>
        <pc:picChg chg="mod">
          <ac:chgData name="Rafael Quirarte" userId="8ea23fd3-5a0c-4110-b399-a3a640fb3884" providerId="ADAL" clId="{5ADEC0CD-2B0B-4F9A-9E37-3D0C2BE69D89}" dt="2018-12-05T18:12:53.372" v="360" actId="207"/>
          <ac:picMkLst>
            <pc:docMk/>
            <pc:sldMk cId="651339529" sldId="464"/>
            <ac:picMk id="13" creationId="{0BAFBD33-26A5-4FE9-9AAA-816C2C66AC4D}"/>
          </ac:picMkLst>
        </pc:picChg>
      </pc:sldChg>
      <pc:sldChg chg="modSp">
        <pc:chgData name="Rafael Quirarte" userId="8ea23fd3-5a0c-4110-b399-a3a640fb3884" providerId="ADAL" clId="{5ADEC0CD-2B0B-4F9A-9E37-3D0C2BE69D89}" dt="2018-12-05T18:13:09.290" v="363" actId="207"/>
        <pc:sldMkLst>
          <pc:docMk/>
          <pc:sldMk cId="2202255964" sldId="465"/>
        </pc:sldMkLst>
        <pc:picChg chg="mod">
          <ac:chgData name="Rafael Quirarte" userId="8ea23fd3-5a0c-4110-b399-a3a640fb3884" providerId="ADAL" clId="{5ADEC0CD-2B0B-4F9A-9E37-3D0C2BE69D89}" dt="2018-12-05T18:13:09.290" v="363" actId="207"/>
          <ac:picMkLst>
            <pc:docMk/>
            <pc:sldMk cId="2202255964" sldId="465"/>
            <ac:picMk id="12" creationId="{6117FA96-22EF-40E8-9650-CB5DDECC8F4C}"/>
          </ac:picMkLst>
        </pc:picChg>
      </pc:sldChg>
      <pc:sldChg chg="modSp">
        <pc:chgData name="Rafael Quirarte" userId="8ea23fd3-5a0c-4110-b399-a3a640fb3884" providerId="ADAL" clId="{5ADEC0CD-2B0B-4F9A-9E37-3D0C2BE69D89}" dt="2018-12-05T18:13:17.641" v="364" actId="207"/>
        <pc:sldMkLst>
          <pc:docMk/>
          <pc:sldMk cId="1832071217" sldId="466"/>
        </pc:sldMkLst>
        <pc:picChg chg="mod">
          <ac:chgData name="Rafael Quirarte" userId="8ea23fd3-5a0c-4110-b399-a3a640fb3884" providerId="ADAL" clId="{5ADEC0CD-2B0B-4F9A-9E37-3D0C2BE69D89}" dt="2018-12-05T18:13:17.641" v="364" actId="207"/>
          <ac:picMkLst>
            <pc:docMk/>
            <pc:sldMk cId="1832071217" sldId="466"/>
            <ac:picMk id="12" creationId="{81032D6D-A76D-4282-9CEC-982C65724CAE}"/>
          </ac:picMkLst>
        </pc:picChg>
      </pc:sldChg>
      <pc:sldChg chg="modSp">
        <pc:chgData name="Rafael Quirarte" userId="8ea23fd3-5a0c-4110-b399-a3a640fb3884" providerId="ADAL" clId="{5ADEC0CD-2B0B-4F9A-9E37-3D0C2BE69D89}" dt="2018-12-05T18:13:24.448" v="365" actId="207"/>
        <pc:sldMkLst>
          <pc:docMk/>
          <pc:sldMk cId="2399412317" sldId="467"/>
        </pc:sldMkLst>
        <pc:picChg chg="mod">
          <ac:chgData name="Rafael Quirarte" userId="8ea23fd3-5a0c-4110-b399-a3a640fb3884" providerId="ADAL" clId="{5ADEC0CD-2B0B-4F9A-9E37-3D0C2BE69D89}" dt="2018-12-05T18:13:24.448" v="365" actId="207"/>
          <ac:picMkLst>
            <pc:docMk/>
            <pc:sldMk cId="2399412317" sldId="467"/>
            <ac:picMk id="10" creationId="{EA4E094B-9752-413B-A259-F6B8666B0C80}"/>
          </ac:picMkLst>
        </pc:picChg>
      </pc:sldChg>
      <pc:sldChg chg="modSp">
        <pc:chgData name="Rafael Quirarte" userId="8ea23fd3-5a0c-4110-b399-a3a640fb3884" providerId="ADAL" clId="{5ADEC0CD-2B0B-4F9A-9E37-3D0C2BE69D89}" dt="2018-12-05T18:17:35.545" v="433" actId="20577"/>
        <pc:sldMkLst>
          <pc:docMk/>
          <pc:sldMk cId="3587979343" sldId="471"/>
        </pc:sldMkLst>
        <pc:spChg chg="mod">
          <ac:chgData name="Rafael Quirarte" userId="8ea23fd3-5a0c-4110-b399-a3a640fb3884" providerId="ADAL" clId="{5ADEC0CD-2B0B-4F9A-9E37-3D0C2BE69D89}" dt="2018-12-05T18:17:35.545" v="433" actId="20577"/>
          <ac:spMkLst>
            <pc:docMk/>
            <pc:sldMk cId="3587979343" sldId="471"/>
            <ac:spMk id="3" creationId="{00000000-0000-0000-0000-000000000000}"/>
          </ac:spMkLst>
        </pc:spChg>
      </pc:sldChg>
      <pc:sldChg chg="delCm">
        <pc:chgData name="Rafael Quirarte" userId="8ea23fd3-5a0c-4110-b399-a3a640fb3884" providerId="ADAL" clId="{5ADEC0CD-2B0B-4F9A-9E37-3D0C2BE69D89}" dt="2018-12-05T18:44:44.893" v="453"/>
        <pc:sldMkLst>
          <pc:docMk/>
          <pc:sldMk cId="3548951710" sldId="482"/>
        </pc:sldMkLst>
      </pc:sldChg>
      <pc:sldChg chg="addSp delSp modSp">
        <pc:chgData name="Rafael Quirarte" userId="8ea23fd3-5a0c-4110-b399-a3a640fb3884" providerId="ADAL" clId="{5ADEC0CD-2B0B-4F9A-9E37-3D0C2BE69D89}" dt="2018-12-05T20:15:19.840" v="704" actId="2711"/>
        <pc:sldMkLst>
          <pc:docMk/>
          <pc:sldMk cId="2846685192" sldId="483"/>
        </pc:sldMkLst>
        <pc:spChg chg="del mod topLvl">
          <ac:chgData name="Rafael Quirarte" userId="8ea23fd3-5a0c-4110-b399-a3a640fb3884" providerId="ADAL" clId="{5ADEC0CD-2B0B-4F9A-9E37-3D0C2BE69D89}" dt="2018-12-05T19:03:39.639" v="480" actId="478"/>
          <ac:spMkLst>
            <pc:docMk/>
            <pc:sldMk cId="2846685192" sldId="483"/>
            <ac:spMk id="3" creationId="{FABD3FDB-1404-4C54-9A8D-C6D6C8F5BC38}"/>
          </ac:spMkLst>
        </pc:spChg>
        <pc:spChg chg="mod topLvl">
          <ac:chgData name="Rafael Quirarte" userId="8ea23fd3-5a0c-4110-b399-a3a640fb3884" providerId="ADAL" clId="{5ADEC0CD-2B0B-4F9A-9E37-3D0C2BE69D89}" dt="2018-12-05T20:15:19.840" v="704" actId="2711"/>
          <ac:spMkLst>
            <pc:docMk/>
            <pc:sldMk cId="2846685192" sldId="483"/>
            <ac:spMk id="4" creationId="{2165D22C-BDD8-4C91-A052-7429A90064EF}"/>
          </ac:spMkLst>
        </pc:spChg>
        <pc:spChg chg="mod topLvl">
          <ac:chgData name="Rafael Quirarte" userId="8ea23fd3-5a0c-4110-b399-a3a640fb3884" providerId="ADAL" clId="{5ADEC0CD-2B0B-4F9A-9E37-3D0C2BE69D89}" dt="2018-12-05T20:15:19.840" v="704" actId="2711"/>
          <ac:spMkLst>
            <pc:docMk/>
            <pc:sldMk cId="2846685192" sldId="483"/>
            <ac:spMk id="5" creationId="{7735CADF-D4BF-4EE2-898D-DA7B56F8A32B}"/>
          </ac:spMkLst>
        </pc:spChg>
        <pc:spChg chg="del">
          <ac:chgData name="Rafael Quirarte" userId="8ea23fd3-5a0c-4110-b399-a3a640fb3884" providerId="ADAL" clId="{5ADEC0CD-2B0B-4F9A-9E37-3D0C2BE69D89}" dt="2018-12-05T19:03:04.300" v="474" actId="478"/>
          <ac:spMkLst>
            <pc:docMk/>
            <pc:sldMk cId="2846685192" sldId="483"/>
            <ac:spMk id="6" creationId="{40012ABA-6F3D-4C38-ADE3-88643A99CFF1}"/>
          </ac:spMkLst>
        </pc:spChg>
        <pc:spChg chg="mod">
          <ac:chgData name="Rafael Quirarte" userId="8ea23fd3-5a0c-4110-b399-a3a640fb3884" providerId="ADAL" clId="{5ADEC0CD-2B0B-4F9A-9E37-3D0C2BE69D89}" dt="2018-12-05T19:06:13.445" v="540" actId="1076"/>
          <ac:spMkLst>
            <pc:docMk/>
            <pc:sldMk cId="2846685192" sldId="483"/>
            <ac:spMk id="8" creationId="{B4D5F4AE-2370-4329-A475-B509598F40C7}"/>
          </ac:spMkLst>
        </pc:spChg>
        <pc:spChg chg="del mod">
          <ac:chgData name="Rafael Quirarte" userId="8ea23fd3-5a0c-4110-b399-a3a640fb3884" providerId="ADAL" clId="{5ADEC0CD-2B0B-4F9A-9E37-3D0C2BE69D89}" dt="2018-12-05T19:02:59.593" v="473" actId="478"/>
          <ac:spMkLst>
            <pc:docMk/>
            <pc:sldMk cId="2846685192" sldId="483"/>
            <ac:spMk id="9" creationId="{9E28E76A-154D-479F-A8B1-4662921BF4A9}"/>
          </ac:spMkLst>
        </pc:spChg>
        <pc:spChg chg="mod">
          <ac:chgData name="Rafael Quirarte" userId="8ea23fd3-5a0c-4110-b399-a3a640fb3884" providerId="ADAL" clId="{5ADEC0CD-2B0B-4F9A-9E37-3D0C2BE69D89}" dt="2018-12-05T19:06:24.869" v="543" actId="1076"/>
          <ac:spMkLst>
            <pc:docMk/>
            <pc:sldMk cId="2846685192" sldId="483"/>
            <ac:spMk id="11" creationId="{00000000-0000-0000-0000-000000000000}"/>
          </ac:spMkLst>
        </pc:spChg>
        <pc:grpChg chg="del mod">
          <ac:chgData name="Rafael Quirarte" userId="8ea23fd3-5a0c-4110-b399-a3a640fb3884" providerId="ADAL" clId="{5ADEC0CD-2B0B-4F9A-9E37-3D0C2BE69D89}" dt="2018-12-05T19:03:23.345" v="477" actId="165"/>
          <ac:grpSpMkLst>
            <pc:docMk/>
            <pc:sldMk cId="2846685192" sldId="483"/>
            <ac:grpSpMk id="2" creationId="{81AB3C68-6587-4314-AF28-1B7392A7466E}"/>
          </ac:grpSpMkLst>
        </pc:grpChg>
        <pc:grpChg chg="add mod">
          <ac:chgData name="Rafael Quirarte" userId="8ea23fd3-5a0c-4110-b399-a3a640fb3884" providerId="ADAL" clId="{5ADEC0CD-2B0B-4F9A-9E37-3D0C2BE69D89}" dt="2018-12-05T19:03:36.719" v="479" actId="12788"/>
          <ac:grpSpMkLst>
            <pc:docMk/>
            <pc:sldMk cId="2846685192" sldId="483"/>
            <ac:grpSpMk id="10" creationId="{901FF24A-FF8A-46BF-800C-AC47C88519A3}"/>
          </ac:grpSpMkLst>
        </pc:grpChg>
        <pc:graphicFrameChg chg="add del">
          <ac:chgData name="Rafael Quirarte" userId="8ea23fd3-5a0c-4110-b399-a3a640fb3884" providerId="ADAL" clId="{5ADEC0CD-2B0B-4F9A-9E37-3D0C2BE69D89}" dt="2018-12-05T19:02:47.323" v="470" actId="18245"/>
          <ac:graphicFrameMkLst>
            <pc:docMk/>
            <pc:sldMk cId="2846685192" sldId="483"/>
            <ac:graphicFrameMk id="7" creationId="{00000000-0000-0000-0000-000000000000}"/>
          </ac:graphicFrameMkLst>
        </pc:graphicFrameChg>
      </pc:sldChg>
      <pc:sldChg chg="modSp">
        <pc:chgData name="Rafael Quirarte" userId="8ea23fd3-5a0c-4110-b399-a3a640fb3884" providerId="ADAL" clId="{5ADEC0CD-2B0B-4F9A-9E37-3D0C2BE69D89}" dt="2018-12-05T20:15:38.530" v="705" actId="20577"/>
        <pc:sldMkLst>
          <pc:docMk/>
          <pc:sldMk cId="1922721659" sldId="490"/>
        </pc:sldMkLst>
        <pc:spChg chg="mod">
          <ac:chgData name="Rafael Quirarte" userId="8ea23fd3-5a0c-4110-b399-a3a640fb3884" providerId="ADAL" clId="{5ADEC0CD-2B0B-4F9A-9E37-3D0C2BE69D89}" dt="2018-12-05T20:15:38.530" v="705" actId="20577"/>
          <ac:spMkLst>
            <pc:docMk/>
            <pc:sldMk cId="1922721659" sldId="490"/>
            <ac:spMk id="6" creationId="{00000000-0000-0000-0000-000000000000}"/>
          </ac:spMkLst>
        </pc:spChg>
      </pc:sldChg>
      <pc:sldChg chg="modSp">
        <pc:chgData name="Rafael Quirarte" userId="8ea23fd3-5a0c-4110-b399-a3a640fb3884" providerId="ADAL" clId="{5ADEC0CD-2B0B-4F9A-9E37-3D0C2BE69D89}" dt="2018-12-05T20:14:23.540" v="701" actId="1076"/>
        <pc:sldMkLst>
          <pc:docMk/>
          <pc:sldMk cId="3636886200" sldId="510"/>
        </pc:sldMkLst>
        <pc:spChg chg="mod">
          <ac:chgData name="Rafael Quirarte" userId="8ea23fd3-5a0c-4110-b399-a3a640fb3884" providerId="ADAL" clId="{5ADEC0CD-2B0B-4F9A-9E37-3D0C2BE69D89}" dt="2018-12-05T20:14:20.523" v="700" actId="20577"/>
          <ac:spMkLst>
            <pc:docMk/>
            <pc:sldMk cId="3636886200" sldId="510"/>
            <ac:spMk id="11" creationId="{C2CCC0F9-BE58-4FBD-AFEF-7D47D187051A}"/>
          </ac:spMkLst>
        </pc:spChg>
        <pc:picChg chg="mod">
          <ac:chgData name="Rafael Quirarte" userId="8ea23fd3-5a0c-4110-b399-a3a640fb3884" providerId="ADAL" clId="{5ADEC0CD-2B0B-4F9A-9E37-3D0C2BE69D89}" dt="2018-12-05T20:14:23.540" v="701" actId="1076"/>
          <ac:picMkLst>
            <pc:docMk/>
            <pc:sldMk cId="3636886200" sldId="510"/>
            <ac:picMk id="5" creationId="{11685833-8676-4A3B-ACEC-2B86F6A07006}"/>
          </ac:picMkLst>
        </pc:picChg>
      </pc:sldChg>
      <pc:sldChg chg="modSp">
        <pc:chgData name="Rafael Quirarte" userId="8ea23fd3-5a0c-4110-b399-a3a640fb3884" providerId="ADAL" clId="{5ADEC0CD-2B0B-4F9A-9E37-3D0C2BE69D89}" dt="2018-12-05T19:35:02.773" v="639" actId="20577"/>
        <pc:sldMkLst>
          <pc:docMk/>
          <pc:sldMk cId="1853322942" sldId="678"/>
        </pc:sldMkLst>
        <pc:spChg chg="mod">
          <ac:chgData name="Rafael Quirarte" userId="8ea23fd3-5a0c-4110-b399-a3a640fb3884" providerId="ADAL" clId="{5ADEC0CD-2B0B-4F9A-9E37-3D0C2BE69D89}" dt="2018-12-05T18:15:02.406" v="418" actId="1036"/>
          <ac:spMkLst>
            <pc:docMk/>
            <pc:sldMk cId="1853322942" sldId="678"/>
            <ac:spMk id="10" creationId="{9593DC12-8186-4E4D-AC5C-E3389C9EDEB1}"/>
          </ac:spMkLst>
        </pc:spChg>
        <pc:spChg chg="mod">
          <ac:chgData name="Rafael Quirarte" userId="8ea23fd3-5a0c-4110-b399-a3a640fb3884" providerId="ADAL" clId="{5ADEC0CD-2B0B-4F9A-9E37-3D0C2BE69D89}" dt="2018-12-05T18:15:02.406" v="418" actId="1036"/>
          <ac:spMkLst>
            <pc:docMk/>
            <pc:sldMk cId="1853322942" sldId="678"/>
            <ac:spMk id="12" creationId="{801CF29B-B40F-497F-9E66-9890480F7CA7}"/>
          </ac:spMkLst>
        </pc:spChg>
        <pc:spChg chg="mod">
          <ac:chgData name="Rafael Quirarte" userId="8ea23fd3-5a0c-4110-b399-a3a640fb3884" providerId="ADAL" clId="{5ADEC0CD-2B0B-4F9A-9E37-3D0C2BE69D89}" dt="2018-12-05T18:15:02.406" v="418" actId="1036"/>
          <ac:spMkLst>
            <pc:docMk/>
            <pc:sldMk cId="1853322942" sldId="678"/>
            <ac:spMk id="13" creationId="{EE7A285B-EDCA-4085-9A45-E2158B9ABC13}"/>
          </ac:spMkLst>
        </pc:spChg>
        <pc:spChg chg="mod">
          <ac:chgData name="Rafael Quirarte" userId="8ea23fd3-5a0c-4110-b399-a3a640fb3884" providerId="ADAL" clId="{5ADEC0CD-2B0B-4F9A-9E37-3D0C2BE69D89}" dt="2018-12-05T18:15:02.406" v="418" actId="1036"/>
          <ac:spMkLst>
            <pc:docMk/>
            <pc:sldMk cId="1853322942" sldId="678"/>
            <ac:spMk id="14" creationId="{3DF16098-C77E-497D-9C0D-1CA40F1DD31D}"/>
          </ac:spMkLst>
        </pc:spChg>
        <pc:spChg chg="mod">
          <ac:chgData name="Rafael Quirarte" userId="8ea23fd3-5a0c-4110-b399-a3a640fb3884" providerId="ADAL" clId="{5ADEC0CD-2B0B-4F9A-9E37-3D0C2BE69D89}" dt="2018-12-05T19:35:02.773" v="639" actId="20577"/>
          <ac:spMkLst>
            <pc:docMk/>
            <pc:sldMk cId="1853322942" sldId="678"/>
            <ac:spMk id="24" creationId="{EB968367-1133-455A-A3DE-A1998CE64680}"/>
          </ac:spMkLst>
        </pc:spChg>
        <pc:spChg chg="mod">
          <ac:chgData name="Rafael Quirarte" userId="8ea23fd3-5a0c-4110-b399-a3a640fb3884" providerId="ADAL" clId="{5ADEC0CD-2B0B-4F9A-9E37-3D0C2BE69D89}" dt="2018-12-05T18:15:02.406" v="418" actId="1036"/>
          <ac:spMkLst>
            <pc:docMk/>
            <pc:sldMk cId="1853322942" sldId="678"/>
            <ac:spMk id="25" creationId="{A9929E2B-5DFF-4A15-913D-1282C963CD79}"/>
          </ac:spMkLst>
        </pc:spChg>
        <pc:picChg chg="mod modCrop">
          <ac:chgData name="Rafael Quirarte" userId="8ea23fd3-5a0c-4110-b399-a3a640fb3884" providerId="ADAL" clId="{5ADEC0CD-2B0B-4F9A-9E37-3D0C2BE69D89}" dt="2018-12-05T18:16:30.887" v="427" actId="14100"/>
          <ac:picMkLst>
            <pc:docMk/>
            <pc:sldMk cId="1853322942" sldId="678"/>
            <ac:picMk id="15" creationId="{37CB9AA0-63D7-43A8-94B3-5FC446992659}"/>
          </ac:picMkLst>
        </pc:picChg>
        <pc:picChg chg="mod modCrop">
          <ac:chgData name="Rafael Quirarte" userId="8ea23fd3-5a0c-4110-b399-a3a640fb3884" providerId="ADAL" clId="{5ADEC0CD-2B0B-4F9A-9E37-3D0C2BE69D89}" dt="2018-12-05T18:15:41.896" v="419" actId="208"/>
          <ac:picMkLst>
            <pc:docMk/>
            <pc:sldMk cId="1853322942" sldId="678"/>
            <ac:picMk id="20" creationId="{F1CAA5DB-6FCD-404B-BBDE-BC96A154F40E}"/>
          </ac:picMkLst>
        </pc:picChg>
        <pc:picChg chg="mod modCrop">
          <ac:chgData name="Rafael Quirarte" userId="8ea23fd3-5a0c-4110-b399-a3a640fb3884" providerId="ADAL" clId="{5ADEC0CD-2B0B-4F9A-9E37-3D0C2BE69D89}" dt="2018-12-05T18:15:41.896" v="419" actId="208"/>
          <ac:picMkLst>
            <pc:docMk/>
            <pc:sldMk cId="1853322942" sldId="678"/>
            <ac:picMk id="22" creationId="{BEBFD6EA-EE7A-4349-A88C-74F24273B687}"/>
          </ac:picMkLst>
        </pc:picChg>
      </pc:sldChg>
      <pc:sldChg chg="add">
        <pc:chgData name="Rafael Quirarte" userId="8ea23fd3-5a0c-4110-b399-a3a640fb3884" providerId="ADAL" clId="{5ADEC0CD-2B0B-4F9A-9E37-3D0C2BE69D89}" dt="2018-12-03T16:24:31.070" v="2"/>
        <pc:sldMkLst>
          <pc:docMk/>
          <pc:sldMk cId="2610909432" sldId="689"/>
        </pc:sldMkLst>
      </pc:sldChg>
      <pc:sldChg chg="modSp">
        <pc:chgData name="Rafael Quirarte" userId="8ea23fd3-5a0c-4110-b399-a3a640fb3884" providerId="ADAL" clId="{5ADEC0CD-2B0B-4F9A-9E37-3D0C2BE69D89}" dt="2018-12-03T14:44:14.285" v="1" actId="207"/>
        <pc:sldMkLst>
          <pc:docMk/>
          <pc:sldMk cId="1554251739" sldId="860"/>
        </pc:sldMkLst>
        <pc:spChg chg="mod">
          <ac:chgData name="Rafael Quirarte" userId="8ea23fd3-5a0c-4110-b399-a3a640fb3884" providerId="ADAL" clId="{5ADEC0CD-2B0B-4F9A-9E37-3D0C2BE69D89}" dt="2018-12-03T14:44:14.285" v="1" actId="207"/>
          <ac:spMkLst>
            <pc:docMk/>
            <pc:sldMk cId="1554251739" sldId="860"/>
            <ac:spMk id="9" creationId="{B57D0AD1-2446-404B-8090-0D4BF9863C5E}"/>
          </ac:spMkLst>
        </pc:spChg>
      </pc:sldChg>
      <pc:sldChg chg="modSp">
        <pc:chgData name="Rafael Quirarte" userId="8ea23fd3-5a0c-4110-b399-a3a640fb3884" providerId="ADAL" clId="{5ADEC0CD-2B0B-4F9A-9E37-3D0C2BE69D89}" dt="2018-12-05T16:23:22.087" v="29" actId="207"/>
        <pc:sldMkLst>
          <pc:docMk/>
          <pc:sldMk cId="211178841" sldId="861"/>
        </pc:sldMkLst>
        <pc:spChg chg="mod">
          <ac:chgData name="Rafael Quirarte" userId="8ea23fd3-5a0c-4110-b399-a3a640fb3884" providerId="ADAL" clId="{5ADEC0CD-2B0B-4F9A-9E37-3D0C2BE69D89}" dt="2018-12-05T16:23:22.087" v="29" actId="207"/>
          <ac:spMkLst>
            <pc:docMk/>
            <pc:sldMk cId="211178841" sldId="861"/>
            <ac:spMk id="10" creationId="{F19D6217-0BFB-4BFD-BB4B-FF448BFFBA41}"/>
          </ac:spMkLst>
        </pc:spChg>
        <pc:graphicFrameChg chg="mod">
          <ac:chgData name="Rafael Quirarte" userId="8ea23fd3-5a0c-4110-b399-a3a640fb3884" providerId="ADAL" clId="{5ADEC0CD-2B0B-4F9A-9E37-3D0C2BE69D89}" dt="2018-12-05T16:23:01.111" v="27" actId="207"/>
          <ac:graphicFrameMkLst>
            <pc:docMk/>
            <pc:sldMk cId="211178841" sldId="861"/>
            <ac:graphicFrameMk id="6" creationId="{30F31C7B-2F7D-4143-B777-EDFDF48C62AD}"/>
          </ac:graphicFrameMkLst>
        </pc:graphicFrameChg>
      </pc:sldChg>
      <pc:sldChg chg="modSp">
        <pc:chgData name="Rafael Quirarte" userId="8ea23fd3-5a0c-4110-b399-a3a640fb3884" providerId="ADAL" clId="{5ADEC0CD-2B0B-4F9A-9E37-3D0C2BE69D89}" dt="2018-12-05T16:30:28.639" v="50" actId="113"/>
        <pc:sldMkLst>
          <pc:docMk/>
          <pc:sldMk cId="3721357506" sldId="864"/>
        </pc:sldMkLst>
        <pc:spChg chg="mod">
          <ac:chgData name="Rafael Quirarte" userId="8ea23fd3-5a0c-4110-b399-a3a640fb3884" providerId="ADAL" clId="{5ADEC0CD-2B0B-4F9A-9E37-3D0C2BE69D89}" dt="2018-12-05T16:30:28.639" v="50" actId="113"/>
          <ac:spMkLst>
            <pc:docMk/>
            <pc:sldMk cId="3721357506" sldId="864"/>
            <ac:spMk id="8" creationId="{933E4C1A-3A03-44A6-9FC8-83471674F676}"/>
          </ac:spMkLst>
        </pc:spChg>
      </pc:sldChg>
      <pc:sldChg chg="addSp delSp modSp">
        <pc:chgData name="Rafael Quirarte" userId="8ea23fd3-5a0c-4110-b399-a3a640fb3884" providerId="ADAL" clId="{5ADEC0CD-2B0B-4F9A-9E37-3D0C2BE69D89}" dt="2018-12-05T16:31:36.258" v="63" actId="403"/>
        <pc:sldMkLst>
          <pc:docMk/>
          <pc:sldMk cId="1097948946" sldId="866"/>
        </pc:sldMkLst>
        <pc:spChg chg="add del mod">
          <ac:chgData name="Rafael Quirarte" userId="8ea23fd3-5a0c-4110-b399-a3a640fb3884" providerId="ADAL" clId="{5ADEC0CD-2B0B-4F9A-9E37-3D0C2BE69D89}" dt="2018-12-05T16:18:40.972" v="11" actId="478"/>
          <ac:spMkLst>
            <pc:docMk/>
            <pc:sldMk cId="1097948946" sldId="866"/>
            <ac:spMk id="2" creationId="{A2F8AAA2-A1FC-4DF6-B3BA-0F832ED39030}"/>
          </ac:spMkLst>
        </pc:spChg>
        <pc:spChg chg="add del mod">
          <ac:chgData name="Rafael Quirarte" userId="8ea23fd3-5a0c-4110-b399-a3a640fb3884" providerId="ADAL" clId="{5ADEC0CD-2B0B-4F9A-9E37-3D0C2BE69D89}" dt="2018-12-05T16:31:36.258" v="63" actId="403"/>
          <ac:spMkLst>
            <pc:docMk/>
            <pc:sldMk cId="1097948946" sldId="866"/>
            <ac:spMk id="5" creationId="{24B24F55-8653-44C3-9B54-33569D89970F}"/>
          </ac:spMkLst>
        </pc:spChg>
      </pc:sldChg>
      <pc:sldChg chg="modSp ord">
        <pc:chgData name="Rafael Quirarte" userId="8ea23fd3-5a0c-4110-b399-a3a640fb3884" providerId="ADAL" clId="{5ADEC0CD-2B0B-4F9A-9E37-3D0C2BE69D89}" dt="2018-12-05T16:25:13.162" v="49" actId="14734"/>
        <pc:sldMkLst>
          <pc:docMk/>
          <pc:sldMk cId="1388653358" sldId="867"/>
        </pc:sldMkLst>
        <pc:graphicFrameChg chg="mod modGraphic">
          <ac:chgData name="Rafael Quirarte" userId="8ea23fd3-5a0c-4110-b399-a3a640fb3884" providerId="ADAL" clId="{5ADEC0CD-2B0B-4F9A-9E37-3D0C2BE69D89}" dt="2018-12-05T16:25:13.162" v="49" actId="14734"/>
          <ac:graphicFrameMkLst>
            <pc:docMk/>
            <pc:sldMk cId="1388653358" sldId="867"/>
            <ac:graphicFrameMk id="6" creationId="{AE5C4E4F-9C8A-4604-AAFC-0453EB1C6B00}"/>
          </ac:graphicFrameMkLst>
        </pc:graphicFrameChg>
      </pc:sldChg>
      <pc:sldChg chg="addSp delSp modSp">
        <pc:chgData name="Rafael Quirarte" userId="8ea23fd3-5a0c-4110-b399-a3a640fb3884" providerId="ADAL" clId="{5ADEC0CD-2B0B-4F9A-9E37-3D0C2BE69D89}" dt="2018-12-05T16:32:25.890" v="69" actId="14861"/>
        <pc:sldMkLst>
          <pc:docMk/>
          <pc:sldMk cId="2248328774" sldId="868"/>
        </pc:sldMkLst>
        <pc:picChg chg="add mod">
          <ac:chgData name="Rafael Quirarte" userId="8ea23fd3-5a0c-4110-b399-a3a640fb3884" providerId="ADAL" clId="{5ADEC0CD-2B0B-4F9A-9E37-3D0C2BE69D89}" dt="2018-12-05T16:32:25.890" v="69" actId="14861"/>
          <ac:picMkLst>
            <pc:docMk/>
            <pc:sldMk cId="2248328774" sldId="868"/>
            <ac:picMk id="8" creationId="{AF189D9F-D08A-430A-97D0-E974A8C1A1BA}"/>
          </ac:picMkLst>
        </pc:picChg>
        <pc:picChg chg="del">
          <ac:chgData name="Rafael Quirarte" userId="8ea23fd3-5a0c-4110-b399-a3a640fb3884" providerId="ADAL" clId="{5ADEC0CD-2B0B-4F9A-9E37-3D0C2BE69D89}" dt="2018-12-05T16:32:05.487" v="64" actId="478"/>
          <ac:picMkLst>
            <pc:docMk/>
            <pc:sldMk cId="2248328774" sldId="868"/>
            <ac:picMk id="17" creationId="{CF77AD3B-B1D8-4403-BF81-B516AF8048E3}"/>
          </ac:picMkLst>
        </pc:picChg>
      </pc:sldChg>
      <pc:sldChg chg="modSp">
        <pc:chgData name="Rafael Quirarte" userId="8ea23fd3-5a0c-4110-b399-a3a640fb3884" providerId="ADAL" clId="{5ADEC0CD-2B0B-4F9A-9E37-3D0C2BE69D89}" dt="2018-12-05T16:37:08.473" v="73" actId="1076"/>
        <pc:sldMkLst>
          <pc:docMk/>
          <pc:sldMk cId="3439035627" sldId="869"/>
        </pc:sldMkLst>
        <pc:spChg chg="mod">
          <ac:chgData name="Rafael Quirarte" userId="8ea23fd3-5a0c-4110-b399-a3a640fb3884" providerId="ADAL" clId="{5ADEC0CD-2B0B-4F9A-9E37-3D0C2BE69D89}" dt="2018-12-05T16:37:08.473" v="73" actId="1076"/>
          <ac:spMkLst>
            <pc:docMk/>
            <pc:sldMk cId="3439035627" sldId="869"/>
            <ac:spMk id="8" creationId="{2A529A9E-6395-42C0-8F0D-EC566BF46D2E}"/>
          </ac:spMkLst>
        </pc:spChg>
        <pc:picChg chg="mod">
          <ac:chgData name="Rafael Quirarte" userId="8ea23fd3-5a0c-4110-b399-a3a640fb3884" providerId="ADAL" clId="{5ADEC0CD-2B0B-4F9A-9E37-3D0C2BE69D89}" dt="2018-12-05T16:37:03.840" v="72" actId="12788"/>
          <ac:picMkLst>
            <pc:docMk/>
            <pc:sldMk cId="3439035627" sldId="869"/>
            <ac:picMk id="9" creationId="{12BDA9FD-B0CA-4286-A83F-A0898254C378}"/>
          </ac:picMkLst>
        </pc:picChg>
      </pc:sldChg>
      <pc:sldChg chg="modSp">
        <pc:chgData name="Rafael Quirarte" userId="8ea23fd3-5a0c-4110-b399-a3a640fb3884" providerId="ADAL" clId="{5ADEC0CD-2B0B-4F9A-9E37-3D0C2BE69D89}" dt="2018-12-05T16:47:40.829" v="143" actId="14861"/>
        <pc:sldMkLst>
          <pc:docMk/>
          <pc:sldMk cId="3763020860" sldId="871"/>
        </pc:sldMkLst>
        <pc:graphicFrameChg chg="mod">
          <ac:chgData name="Rafael Quirarte" userId="8ea23fd3-5a0c-4110-b399-a3a640fb3884" providerId="ADAL" clId="{5ADEC0CD-2B0B-4F9A-9E37-3D0C2BE69D89}" dt="2018-12-05T16:47:40.829" v="143" actId="14861"/>
          <ac:graphicFrameMkLst>
            <pc:docMk/>
            <pc:sldMk cId="3763020860" sldId="871"/>
            <ac:graphicFrameMk id="8" creationId="{F850190D-0C0D-41A0-954D-00B88B85963E}"/>
          </ac:graphicFrameMkLst>
        </pc:graphicFrameChg>
      </pc:sldChg>
      <pc:sldChg chg="modSp">
        <pc:chgData name="Rafael Quirarte" userId="8ea23fd3-5a0c-4110-b399-a3a640fb3884" providerId="ADAL" clId="{5ADEC0CD-2B0B-4F9A-9E37-3D0C2BE69D89}" dt="2018-12-05T16:40:51.298" v="86" actId="207"/>
        <pc:sldMkLst>
          <pc:docMk/>
          <pc:sldMk cId="755946805" sldId="873"/>
        </pc:sldMkLst>
        <pc:spChg chg="mod">
          <ac:chgData name="Rafael Quirarte" userId="8ea23fd3-5a0c-4110-b399-a3a640fb3884" providerId="ADAL" clId="{5ADEC0CD-2B0B-4F9A-9E37-3D0C2BE69D89}" dt="2018-12-05T16:40:51.298" v="86" actId="207"/>
          <ac:spMkLst>
            <pc:docMk/>
            <pc:sldMk cId="755946805" sldId="873"/>
            <ac:spMk id="6" creationId="{2CE9E788-ED9B-4744-A204-0D0E8935A6D1}"/>
          </ac:spMkLst>
        </pc:spChg>
      </pc:sldChg>
      <pc:sldChg chg="modSp">
        <pc:chgData name="Rafael Quirarte" userId="8ea23fd3-5a0c-4110-b399-a3a640fb3884" providerId="ADAL" clId="{5ADEC0CD-2B0B-4F9A-9E37-3D0C2BE69D89}" dt="2018-12-05T16:45:51.145" v="135" actId="108"/>
        <pc:sldMkLst>
          <pc:docMk/>
          <pc:sldMk cId="4032018700" sldId="874"/>
        </pc:sldMkLst>
        <pc:spChg chg="mod">
          <ac:chgData name="Rafael Quirarte" userId="8ea23fd3-5a0c-4110-b399-a3a640fb3884" providerId="ADAL" clId="{5ADEC0CD-2B0B-4F9A-9E37-3D0C2BE69D89}" dt="2018-12-05T16:45:51.145" v="135" actId="108"/>
          <ac:spMkLst>
            <pc:docMk/>
            <pc:sldMk cId="4032018700" sldId="874"/>
            <ac:spMk id="6" creationId="{2CE9E788-ED9B-4744-A204-0D0E8935A6D1}"/>
          </ac:spMkLst>
        </pc:spChg>
        <pc:graphicFrameChg chg="modGraphic">
          <ac:chgData name="Rafael Quirarte" userId="8ea23fd3-5a0c-4110-b399-a3a640fb3884" providerId="ADAL" clId="{5ADEC0CD-2B0B-4F9A-9E37-3D0C2BE69D89}" dt="2018-12-05T16:45:50.965" v="134" actId="14734"/>
          <ac:graphicFrameMkLst>
            <pc:docMk/>
            <pc:sldMk cId="4032018700" sldId="874"/>
            <ac:graphicFrameMk id="10" creationId="{527367DC-D0A6-4CBB-8D85-1F903B800DAD}"/>
          </ac:graphicFrameMkLst>
        </pc:graphicFrameChg>
      </pc:sldChg>
      <pc:sldChg chg="modSp">
        <pc:chgData name="Rafael Quirarte" userId="8ea23fd3-5a0c-4110-b399-a3a640fb3884" providerId="ADAL" clId="{5ADEC0CD-2B0B-4F9A-9E37-3D0C2BE69D89}" dt="2018-12-05T18:11:56.291" v="359" actId="207"/>
        <pc:sldMkLst>
          <pc:docMk/>
          <pc:sldMk cId="1296544802" sldId="875"/>
        </pc:sldMkLst>
        <pc:spChg chg="mod">
          <ac:chgData name="Rafael Quirarte" userId="8ea23fd3-5a0c-4110-b399-a3a640fb3884" providerId="ADAL" clId="{5ADEC0CD-2B0B-4F9A-9E37-3D0C2BE69D89}" dt="2018-12-05T16:45:51.633" v="136" actId="108"/>
          <ac:spMkLst>
            <pc:docMk/>
            <pc:sldMk cId="1296544802" sldId="875"/>
            <ac:spMk id="6" creationId="{2CE9E788-ED9B-4744-A204-0D0E8935A6D1}"/>
          </ac:spMkLst>
        </pc:spChg>
        <pc:graphicFrameChg chg="mod modGraphic">
          <ac:chgData name="Rafael Quirarte" userId="8ea23fd3-5a0c-4110-b399-a3a640fb3884" providerId="ADAL" clId="{5ADEC0CD-2B0B-4F9A-9E37-3D0C2BE69D89}" dt="2018-12-05T18:11:56.291" v="359" actId="207"/>
          <ac:graphicFrameMkLst>
            <pc:docMk/>
            <pc:sldMk cId="1296544802" sldId="875"/>
            <ac:graphicFrameMk id="8" creationId="{E65E803E-9A96-43D3-AE7A-35A4FD2FE031}"/>
          </ac:graphicFrameMkLst>
        </pc:graphicFrameChg>
      </pc:sldChg>
      <pc:sldChg chg="modSp">
        <pc:chgData name="Rafael Quirarte" userId="8ea23fd3-5a0c-4110-b399-a3a640fb3884" providerId="ADAL" clId="{5ADEC0CD-2B0B-4F9A-9E37-3D0C2BE69D89}" dt="2018-12-05T16:45:52.008" v="137" actId="108"/>
        <pc:sldMkLst>
          <pc:docMk/>
          <pc:sldMk cId="3731095196" sldId="876"/>
        </pc:sldMkLst>
        <pc:spChg chg="mod">
          <ac:chgData name="Rafael Quirarte" userId="8ea23fd3-5a0c-4110-b399-a3a640fb3884" providerId="ADAL" clId="{5ADEC0CD-2B0B-4F9A-9E37-3D0C2BE69D89}" dt="2018-12-05T16:45:52.008" v="137" actId="108"/>
          <ac:spMkLst>
            <pc:docMk/>
            <pc:sldMk cId="3731095196" sldId="876"/>
            <ac:spMk id="6" creationId="{2CE9E788-ED9B-4744-A204-0D0E8935A6D1}"/>
          </ac:spMkLst>
        </pc:spChg>
      </pc:sldChg>
      <pc:sldChg chg="modSp">
        <pc:chgData name="Rafael Quirarte" userId="8ea23fd3-5a0c-4110-b399-a3a640fb3884" providerId="ADAL" clId="{5ADEC0CD-2B0B-4F9A-9E37-3D0C2BE69D89}" dt="2018-12-05T17:01:07.511" v="238" actId="20577"/>
        <pc:sldMkLst>
          <pc:docMk/>
          <pc:sldMk cId="941064662" sldId="877"/>
        </pc:sldMkLst>
        <pc:graphicFrameChg chg="mod">
          <ac:chgData name="Rafael Quirarte" userId="8ea23fd3-5a0c-4110-b399-a3a640fb3884" providerId="ADAL" clId="{5ADEC0CD-2B0B-4F9A-9E37-3D0C2BE69D89}" dt="2018-12-05T17:01:07.511" v="238" actId="20577"/>
          <ac:graphicFrameMkLst>
            <pc:docMk/>
            <pc:sldMk cId="941064662" sldId="877"/>
            <ac:graphicFrameMk id="8" creationId="{F850190D-0C0D-41A0-954D-00B88B85963E}"/>
          </ac:graphicFrameMkLst>
        </pc:graphicFrameChg>
      </pc:sldChg>
      <pc:sldChg chg="addSp delSp modSp">
        <pc:chgData name="Rafael Quirarte" userId="8ea23fd3-5a0c-4110-b399-a3a640fb3884" providerId="ADAL" clId="{5ADEC0CD-2B0B-4F9A-9E37-3D0C2BE69D89}" dt="2018-12-05T16:51:17.038" v="169" actId="403"/>
        <pc:sldMkLst>
          <pc:docMk/>
          <pc:sldMk cId="2979127700" sldId="878"/>
        </pc:sldMkLst>
        <pc:spChg chg="mod">
          <ac:chgData name="Rafael Quirarte" userId="8ea23fd3-5a0c-4110-b399-a3a640fb3884" providerId="ADAL" clId="{5ADEC0CD-2B0B-4F9A-9E37-3D0C2BE69D89}" dt="2018-12-05T16:48:25.343" v="150" actId="1076"/>
          <ac:spMkLst>
            <pc:docMk/>
            <pc:sldMk cId="2979127700" sldId="878"/>
            <ac:spMk id="5" creationId="{6210E92D-B71D-459F-A8F7-0B190B2B1EA9}"/>
          </ac:spMkLst>
        </pc:spChg>
        <pc:graphicFrameChg chg="del">
          <ac:chgData name="Rafael Quirarte" userId="8ea23fd3-5a0c-4110-b399-a3a640fb3884" providerId="ADAL" clId="{5ADEC0CD-2B0B-4F9A-9E37-3D0C2BE69D89}" dt="2018-12-05T16:48:26.841" v="151" actId="478"/>
          <ac:graphicFrameMkLst>
            <pc:docMk/>
            <pc:sldMk cId="2979127700" sldId="878"/>
            <ac:graphicFrameMk id="4" creationId="{0319C78F-5227-48CB-9ADA-838EEB46DAE1}"/>
          </ac:graphicFrameMkLst>
        </pc:graphicFrameChg>
        <pc:graphicFrameChg chg="add mod modGraphic">
          <ac:chgData name="Rafael Quirarte" userId="8ea23fd3-5a0c-4110-b399-a3a640fb3884" providerId="ADAL" clId="{5ADEC0CD-2B0B-4F9A-9E37-3D0C2BE69D89}" dt="2018-12-05T16:51:17.038" v="169" actId="403"/>
          <ac:graphicFrameMkLst>
            <pc:docMk/>
            <pc:sldMk cId="2979127700" sldId="878"/>
            <ac:graphicFrameMk id="6" creationId="{4AC1F07A-5FA7-44C0-896A-DB18FFE310FC}"/>
          </ac:graphicFrameMkLst>
        </pc:graphicFrameChg>
      </pc:sldChg>
      <pc:sldChg chg="modSp">
        <pc:chgData name="Rafael Quirarte" userId="8ea23fd3-5a0c-4110-b399-a3a640fb3884" providerId="ADAL" clId="{5ADEC0CD-2B0B-4F9A-9E37-3D0C2BE69D89}" dt="2018-12-05T19:09:57.017" v="577" actId="1076"/>
        <pc:sldMkLst>
          <pc:docMk/>
          <pc:sldMk cId="3301098479" sldId="879"/>
        </pc:sldMkLst>
        <pc:spChg chg="mod">
          <ac:chgData name="Rafael Quirarte" userId="8ea23fd3-5a0c-4110-b399-a3a640fb3884" providerId="ADAL" clId="{5ADEC0CD-2B0B-4F9A-9E37-3D0C2BE69D89}" dt="2018-12-05T19:09:57.017" v="577" actId="1076"/>
          <ac:spMkLst>
            <pc:docMk/>
            <pc:sldMk cId="3301098479" sldId="879"/>
            <ac:spMk id="6" creationId="{B196F31C-8C1E-41DB-B93E-C587D07F07B1}"/>
          </ac:spMkLst>
        </pc:spChg>
      </pc:sldChg>
      <pc:sldChg chg="modSp">
        <pc:chgData name="Rafael Quirarte" userId="8ea23fd3-5a0c-4110-b399-a3a640fb3884" providerId="ADAL" clId="{5ADEC0CD-2B0B-4F9A-9E37-3D0C2BE69D89}" dt="2018-12-05T19:07:30.950" v="562" actId="20577"/>
        <pc:sldMkLst>
          <pc:docMk/>
          <pc:sldMk cId="2693881784" sldId="880"/>
        </pc:sldMkLst>
        <pc:spChg chg="mod">
          <ac:chgData name="Rafael Quirarte" userId="8ea23fd3-5a0c-4110-b399-a3a640fb3884" providerId="ADAL" clId="{5ADEC0CD-2B0B-4F9A-9E37-3D0C2BE69D89}" dt="2018-12-05T19:07:30.950" v="562" actId="20577"/>
          <ac:spMkLst>
            <pc:docMk/>
            <pc:sldMk cId="2693881784" sldId="880"/>
            <ac:spMk id="7" creationId="{C1B33950-7DED-48F2-B3BF-3E67A369EB78}"/>
          </ac:spMkLst>
        </pc:spChg>
      </pc:sldChg>
      <pc:sldChg chg="modSp">
        <pc:chgData name="Rafael Quirarte" userId="8ea23fd3-5a0c-4110-b399-a3a640fb3884" providerId="ADAL" clId="{5ADEC0CD-2B0B-4F9A-9E37-3D0C2BE69D89}" dt="2018-12-05T16:59:15.742" v="214" actId="20577"/>
        <pc:sldMkLst>
          <pc:docMk/>
          <pc:sldMk cId="1399589471" sldId="885"/>
        </pc:sldMkLst>
        <pc:graphicFrameChg chg="modGraphic">
          <ac:chgData name="Rafael Quirarte" userId="8ea23fd3-5a0c-4110-b399-a3a640fb3884" providerId="ADAL" clId="{5ADEC0CD-2B0B-4F9A-9E37-3D0C2BE69D89}" dt="2018-12-05T16:59:15.742" v="214" actId="20577"/>
          <ac:graphicFrameMkLst>
            <pc:docMk/>
            <pc:sldMk cId="1399589471" sldId="885"/>
            <ac:graphicFrameMk id="9" creationId="{848D457B-FCDF-4035-8B06-B656FD22D5BF}"/>
          </ac:graphicFrameMkLst>
        </pc:graphicFrameChg>
      </pc:sldChg>
      <pc:sldChg chg="modSp">
        <pc:chgData name="Rafael Quirarte" userId="8ea23fd3-5a0c-4110-b399-a3a640fb3884" providerId="ADAL" clId="{5ADEC0CD-2B0B-4F9A-9E37-3D0C2BE69D89}" dt="2018-12-05T16:59:06.757" v="202" actId="208"/>
        <pc:sldMkLst>
          <pc:docMk/>
          <pc:sldMk cId="4193856593" sldId="886"/>
        </pc:sldMkLst>
        <pc:cxnChg chg="mod">
          <ac:chgData name="Rafael Quirarte" userId="8ea23fd3-5a0c-4110-b399-a3a640fb3884" providerId="ADAL" clId="{5ADEC0CD-2B0B-4F9A-9E37-3D0C2BE69D89}" dt="2018-12-05T16:59:06.757" v="202" actId="208"/>
          <ac:cxnSpMkLst>
            <pc:docMk/>
            <pc:sldMk cId="4193856593" sldId="886"/>
            <ac:cxnSpMk id="13" creationId="{4EF871E3-644F-4673-BE37-F1D4B492673D}"/>
          </ac:cxnSpMkLst>
        </pc:cxnChg>
      </pc:sldChg>
      <pc:sldChg chg="modSp">
        <pc:chgData name="Rafael Quirarte" userId="8ea23fd3-5a0c-4110-b399-a3a640fb3884" providerId="ADAL" clId="{5ADEC0CD-2B0B-4F9A-9E37-3D0C2BE69D89}" dt="2018-12-05T16:58:59.419" v="201" actId="208"/>
        <pc:sldMkLst>
          <pc:docMk/>
          <pc:sldMk cId="1786991883" sldId="887"/>
        </pc:sldMkLst>
        <pc:picChg chg="mod">
          <ac:chgData name="Rafael Quirarte" userId="8ea23fd3-5a0c-4110-b399-a3a640fb3884" providerId="ADAL" clId="{5ADEC0CD-2B0B-4F9A-9E37-3D0C2BE69D89}" dt="2018-12-05T16:53:08.443" v="170" actId="1076"/>
          <ac:picMkLst>
            <pc:docMk/>
            <pc:sldMk cId="1786991883" sldId="887"/>
            <ac:picMk id="17" creationId="{67071E01-B36B-4B4A-A820-AE55AA81E115}"/>
          </ac:picMkLst>
        </pc:picChg>
        <pc:cxnChg chg="mod">
          <ac:chgData name="Rafael Quirarte" userId="8ea23fd3-5a0c-4110-b399-a3a640fb3884" providerId="ADAL" clId="{5ADEC0CD-2B0B-4F9A-9E37-3D0C2BE69D89}" dt="2018-12-05T16:58:59.419" v="201" actId="208"/>
          <ac:cxnSpMkLst>
            <pc:docMk/>
            <pc:sldMk cId="1786991883" sldId="887"/>
            <ac:cxnSpMk id="18" creationId="{0572FC38-AB48-4EAB-ACDE-D3A21FC54BCC}"/>
          </ac:cxnSpMkLst>
        </pc:cxnChg>
      </pc:sldChg>
      <pc:sldChg chg="addSp delSp modSp">
        <pc:chgData name="Rafael Quirarte" userId="8ea23fd3-5a0c-4110-b399-a3a640fb3884" providerId="ADAL" clId="{5ADEC0CD-2B0B-4F9A-9E37-3D0C2BE69D89}" dt="2018-12-05T16:56:35.033" v="192" actId="14100"/>
        <pc:sldMkLst>
          <pc:docMk/>
          <pc:sldMk cId="585358592" sldId="888"/>
        </pc:sldMkLst>
        <pc:spChg chg="mod">
          <ac:chgData name="Rafael Quirarte" userId="8ea23fd3-5a0c-4110-b399-a3a640fb3884" providerId="ADAL" clId="{5ADEC0CD-2B0B-4F9A-9E37-3D0C2BE69D89}" dt="2018-12-05T16:55:59.497" v="188" actId="207"/>
          <ac:spMkLst>
            <pc:docMk/>
            <pc:sldMk cId="585358592" sldId="888"/>
            <ac:spMk id="12" creationId="{66DC6B53-8400-49BE-999B-CFD5232F971B}"/>
          </ac:spMkLst>
        </pc:spChg>
        <pc:graphicFrameChg chg="modGraphic">
          <ac:chgData name="Rafael Quirarte" userId="8ea23fd3-5a0c-4110-b399-a3a640fb3884" providerId="ADAL" clId="{5ADEC0CD-2B0B-4F9A-9E37-3D0C2BE69D89}" dt="2018-12-05T16:54:51.869" v="183" actId="20577"/>
          <ac:graphicFrameMkLst>
            <pc:docMk/>
            <pc:sldMk cId="585358592" sldId="888"/>
            <ac:graphicFrameMk id="9" creationId="{B6C3B701-E941-42E8-A08E-37A54C8CB3A3}"/>
          </ac:graphicFrameMkLst>
        </pc:graphicFrameChg>
        <pc:picChg chg="del">
          <ac:chgData name="Rafael Quirarte" userId="8ea23fd3-5a0c-4110-b399-a3a640fb3884" providerId="ADAL" clId="{5ADEC0CD-2B0B-4F9A-9E37-3D0C2BE69D89}" dt="2018-12-05T16:54:24.826" v="172" actId="478"/>
          <ac:picMkLst>
            <pc:docMk/>
            <pc:sldMk cId="585358592" sldId="888"/>
            <ac:picMk id="10" creationId="{5A42FB68-874F-49C9-8B93-12BC80606851}"/>
          </ac:picMkLst>
        </pc:picChg>
        <pc:picChg chg="add mod">
          <ac:chgData name="Rafael Quirarte" userId="8ea23fd3-5a0c-4110-b399-a3a640fb3884" providerId="ADAL" clId="{5ADEC0CD-2B0B-4F9A-9E37-3D0C2BE69D89}" dt="2018-12-05T16:54:28.593" v="174" actId="14100"/>
          <ac:picMkLst>
            <pc:docMk/>
            <pc:sldMk cId="585358592" sldId="888"/>
            <ac:picMk id="13" creationId="{2A00EF1F-EA47-419D-BD55-B81FD16B4247}"/>
          </ac:picMkLst>
        </pc:picChg>
        <pc:cxnChg chg="del">
          <ac:chgData name="Rafael Quirarte" userId="8ea23fd3-5a0c-4110-b399-a3a640fb3884" providerId="ADAL" clId="{5ADEC0CD-2B0B-4F9A-9E37-3D0C2BE69D89}" dt="2018-12-05T16:56:25.411" v="189" actId="478"/>
          <ac:cxnSpMkLst>
            <pc:docMk/>
            <pc:sldMk cId="585358592" sldId="888"/>
            <ac:cxnSpMk id="11" creationId="{ED419614-D6AA-4FF6-B284-9D2FDC6ECD23}"/>
          </ac:cxnSpMkLst>
        </pc:cxnChg>
        <pc:cxnChg chg="add mod">
          <ac:chgData name="Rafael Quirarte" userId="8ea23fd3-5a0c-4110-b399-a3a640fb3884" providerId="ADAL" clId="{5ADEC0CD-2B0B-4F9A-9E37-3D0C2BE69D89}" dt="2018-12-05T16:56:35.033" v="192" actId="14100"/>
          <ac:cxnSpMkLst>
            <pc:docMk/>
            <pc:sldMk cId="585358592" sldId="888"/>
            <ac:cxnSpMk id="14" creationId="{21B079C8-F41D-49C1-832A-275405150809}"/>
          </ac:cxnSpMkLst>
        </pc:cxnChg>
      </pc:sldChg>
      <pc:sldChg chg="addSp delSp modSp">
        <pc:chgData name="Rafael Quirarte" userId="8ea23fd3-5a0c-4110-b399-a3a640fb3884" providerId="ADAL" clId="{5ADEC0CD-2B0B-4F9A-9E37-3D0C2BE69D89}" dt="2018-12-05T16:57:38.399" v="198" actId="14100"/>
        <pc:sldMkLst>
          <pc:docMk/>
          <pc:sldMk cId="2838945926" sldId="889"/>
        </pc:sldMkLst>
        <pc:picChg chg="add">
          <ac:chgData name="Rafael Quirarte" userId="8ea23fd3-5a0c-4110-b399-a3a640fb3884" providerId="ADAL" clId="{5ADEC0CD-2B0B-4F9A-9E37-3D0C2BE69D89}" dt="2018-12-05T16:56:59.783" v="194"/>
          <ac:picMkLst>
            <pc:docMk/>
            <pc:sldMk cId="2838945926" sldId="889"/>
            <ac:picMk id="8" creationId="{C77EC4CC-04C4-45C5-A295-58AC4E9DD969}"/>
          </ac:picMkLst>
        </pc:picChg>
        <pc:picChg chg="del">
          <ac:chgData name="Rafael Quirarte" userId="8ea23fd3-5a0c-4110-b399-a3a640fb3884" providerId="ADAL" clId="{5ADEC0CD-2B0B-4F9A-9E37-3D0C2BE69D89}" dt="2018-12-05T16:56:59.466" v="193" actId="478"/>
          <ac:picMkLst>
            <pc:docMk/>
            <pc:sldMk cId="2838945926" sldId="889"/>
            <ac:picMk id="16" creationId="{2E621759-88B2-4ABF-8737-4B3D632FF8D9}"/>
          </ac:picMkLst>
        </pc:picChg>
        <pc:cxnChg chg="mod">
          <ac:chgData name="Rafael Quirarte" userId="8ea23fd3-5a0c-4110-b399-a3a640fb3884" providerId="ADAL" clId="{5ADEC0CD-2B0B-4F9A-9E37-3D0C2BE69D89}" dt="2018-12-05T16:57:38.399" v="198" actId="14100"/>
          <ac:cxnSpMkLst>
            <pc:docMk/>
            <pc:sldMk cId="2838945926" sldId="889"/>
            <ac:cxnSpMk id="15" creationId="{2696E440-835C-4E15-9341-D1F16F446B98}"/>
          </ac:cxnSpMkLst>
        </pc:cxnChg>
      </pc:sldChg>
      <pc:sldChg chg="modSp">
        <pc:chgData name="Rafael Quirarte" userId="8ea23fd3-5a0c-4110-b399-a3a640fb3884" providerId="ADAL" clId="{5ADEC0CD-2B0B-4F9A-9E37-3D0C2BE69D89}" dt="2018-12-05T16:58:53.059" v="200" actId="208"/>
        <pc:sldMkLst>
          <pc:docMk/>
          <pc:sldMk cId="753660049" sldId="890"/>
        </pc:sldMkLst>
        <pc:cxnChg chg="mod">
          <ac:chgData name="Rafael Quirarte" userId="8ea23fd3-5a0c-4110-b399-a3a640fb3884" providerId="ADAL" clId="{5ADEC0CD-2B0B-4F9A-9E37-3D0C2BE69D89}" dt="2018-12-05T16:58:53.059" v="200" actId="208"/>
          <ac:cxnSpMkLst>
            <pc:docMk/>
            <pc:sldMk cId="753660049" sldId="890"/>
            <ac:cxnSpMk id="10" creationId="{FE058F51-5DC6-4414-9162-660D002BB028}"/>
          </ac:cxnSpMkLst>
        </pc:cxnChg>
      </pc:sldChg>
      <pc:sldChg chg="modSp">
        <pc:chgData name="Rafael Quirarte" userId="8ea23fd3-5a0c-4110-b399-a3a640fb3884" providerId="ADAL" clId="{5ADEC0CD-2B0B-4F9A-9E37-3D0C2BE69D89}" dt="2018-12-05T16:58:48.807" v="199" actId="208"/>
        <pc:sldMkLst>
          <pc:docMk/>
          <pc:sldMk cId="785860554" sldId="891"/>
        </pc:sldMkLst>
        <pc:cxnChg chg="mod">
          <ac:chgData name="Rafael Quirarte" userId="8ea23fd3-5a0c-4110-b399-a3a640fb3884" providerId="ADAL" clId="{5ADEC0CD-2B0B-4F9A-9E37-3D0C2BE69D89}" dt="2018-12-05T16:58:48.807" v="199" actId="208"/>
          <ac:cxnSpMkLst>
            <pc:docMk/>
            <pc:sldMk cId="785860554" sldId="891"/>
            <ac:cxnSpMk id="14" creationId="{C8A36F88-4F52-42EA-A3B3-D390247382DB}"/>
          </ac:cxnSpMkLst>
        </pc:cxnChg>
      </pc:sldChg>
      <pc:sldChg chg="modSp">
        <pc:chgData name="Rafael Quirarte" userId="8ea23fd3-5a0c-4110-b399-a3a640fb3884" providerId="ADAL" clId="{5ADEC0CD-2B0B-4F9A-9E37-3D0C2BE69D89}" dt="2018-12-05T17:01:24.628" v="239" actId="14861"/>
        <pc:sldMkLst>
          <pc:docMk/>
          <pc:sldMk cId="395496571" sldId="892"/>
        </pc:sldMkLst>
        <pc:graphicFrameChg chg="mod">
          <ac:chgData name="Rafael Quirarte" userId="8ea23fd3-5a0c-4110-b399-a3a640fb3884" providerId="ADAL" clId="{5ADEC0CD-2B0B-4F9A-9E37-3D0C2BE69D89}" dt="2018-12-05T17:01:24.628" v="239" actId="14861"/>
          <ac:graphicFrameMkLst>
            <pc:docMk/>
            <pc:sldMk cId="395496571" sldId="892"/>
            <ac:graphicFrameMk id="8" creationId="{F850190D-0C0D-41A0-954D-00B88B85963E}"/>
          </ac:graphicFrameMkLst>
        </pc:graphicFrameChg>
      </pc:sldChg>
      <pc:sldChg chg="addSp delSp modSp">
        <pc:chgData name="Rafael Quirarte" userId="8ea23fd3-5a0c-4110-b399-a3a640fb3884" providerId="ADAL" clId="{5ADEC0CD-2B0B-4F9A-9E37-3D0C2BE69D89}" dt="2018-12-05T17:03:59.313" v="260" actId="2085"/>
        <pc:sldMkLst>
          <pc:docMk/>
          <pc:sldMk cId="3680716536" sldId="893"/>
        </pc:sldMkLst>
        <pc:spChg chg="add mod">
          <ac:chgData name="Rafael Quirarte" userId="8ea23fd3-5a0c-4110-b399-a3a640fb3884" providerId="ADAL" clId="{5ADEC0CD-2B0B-4F9A-9E37-3D0C2BE69D89}" dt="2018-12-05T17:03:59.313" v="260" actId="2085"/>
          <ac:spMkLst>
            <pc:docMk/>
            <pc:sldMk cId="3680716536" sldId="893"/>
            <ac:spMk id="6" creationId="{E8A83207-FE0A-462D-8C68-78B5271AE3AC}"/>
          </ac:spMkLst>
        </pc:spChg>
        <pc:spChg chg="del">
          <ac:chgData name="Rafael Quirarte" userId="8ea23fd3-5a0c-4110-b399-a3a640fb3884" providerId="ADAL" clId="{5ADEC0CD-2B0B-4F9A-9E37-3D0C2BE69D89}" dt="2018-12-05T17:01:53.290" v="240" actId="478"/>
          <ac:spMkLst>
            <pc:docMk/>
            <pc:sldMk cId="3680716536" sldId="893"/>
            <ac:spMk id="8" creationId="{A565DD4F-4177-425A-A416-9B01D0B80B19}"/>
          </ac:spMkLst>
        </pc:spChg>
        <pc:spChg chg="add mod">
          <ac:chgData name="Rafael Quirarte" userId="8ea23fd3-5a0c-4110-b399-a3a640fb3884" providerId="ADAL" clId="{5ADEC0CD-2B0B-4F9A-9E37-3D0C2BE69D89}" dt="2018-12-05T17:02:24.385" v="250" actId="403"/>
          <ac:spMkLst>
            <pc:docMk/>
            <pc:sldMk cId="3680716536" sldId="893"/>
            <ac:spMk id="13" creationId="{2F2F0E3D-1954-49C7-B1A2-13F3A1998008}"/>
          </ac:spMkLst>
        </pc:spChg>
        <pc:picChg chg="del">
          <ac:chgData name="Rafael Quirarte" userId="8ea23fd3-5a0c-4110-b399-a3a640fb3884" providerId="ADAL" clId="{5ADEC0CD-2B0B-4F9A-9E37-3D0C2BE69D89}" dt="2018-12-05T17:01:55.895" v="241" actId="478"/>
          <ac:picMkLst>
            <pc:docMk/>
            <pc:sldMk cId="3680716536" sldId="893"/>
            <ac:picMk id="9" creationId="{6B2D92D3-6759-4E17-8E06-D41F9F5F6541}"/>
          </ac:picMkLst>
        </pc:picChg>
        <pc:picChg chg="add">
          <ac:chgData name="Rafael Quirarte" userId="8ea23fd3-5a0c-4110-b399-a3a640fb3884" providerId="ADAL" clId="{5ADEC0CD-2B0B-4F9A-9E37-3D0C2BE69D89}" dt="2018-12-05T17:02:02.013" v="243"/>
          <ac:picMkLst>
            <pc:docMk/>
            <pc:sldMk cId="3680716536" sldId="893"/>
            <ac:picMk id="11" creationId="{53360313-590E-4D29-88DE-8318BE87A87A}"/>
          </ac:picMkLst>
        </pc:picChg>
        <pc:picChg chg="add">
          <ac:chgData name="Rafael Quirarte" userId="8ea23fd3-5a0c-4110-b399-a3a640fb3884" providerId="ADAL" clId="{5ADEC0CD-2B0B-4F9A-9E37-3D0C2BE69D89}" dt="2018-12-05T17:02:02.013" v="243"/>
          <ac:picMkLst>
            <pc:docMk/>
            <pc:sldMk cId="3680716536" sldId="893"/>
            <ac:picMk id="12" creationId="{AC7B4187-FFC6-4E72-8658-76C6CDFEB872}"/>
          </ac:picMkLst>
        </pc:picChg>
        <pc:cxnChg chg="del">
          <ac:chgData name="Rafael Quirarte" userId="8ea23fd3-5a0c-4110-b399-a3a640fb3884" providerId="ADAL" clId="{5ADEC0CD-2B0B-4F9A-9E37-3D0C2BE69D89}" dt="2018-12-05T17:01:55.895" v="241" actId="478"/>
          <ac:cxnSpMkLst>
            <pc:docMk/>
            <pc:sldMk cId="3680716536" sldId="893"/>
            <ac:cxnSpMk id="10" creationId="{9DAC77D8-0F96-4B96-AFF1-D77D9AC6927C}"/>
          </ac:cxnSpMkLst>
        </pc:cxnChg>
      </pc:sldChg>
      <pc:sldChg chg="addSp delSp modSp">
        <pc:chgData name="Rafael Quirarte" userId="8ea23fd3-5a0c-4110-b399-a3a640fb3884" providerId="ADAL" clId="{5ADEC0CD-2B0B-4F9A-9E37-3D0C2BE69D89}" dt="2018-12-05T17:04:19.529" v="262" actId="12788"/>
        <pc:sldMkLst>
          <pc:docMk/>
          <pc:sldMk cId="1365624016" sldId="894"/>
        </pc:sldMkLst>
        <pc:spChg chg="del">
          <ac:chgData name="Rafael Quirarte" userId="8ea23fd3-5a0c-4110-b399-a3a640fb3884" providerId="ADAL" clId="{5ADEC0CD-2B0B-4F9A-9E37-3D0C2BE69D89}" dt="2018-12-05T17:03:25.742" v="254" actId="478"/>
          <ac:spMkLst>
            <pc:docMk/>
            <pc:sldMk cId="1365624016" sldId="894"/>
            <ac:spMk id="6" creationId="{ACFEB4A6-0D96-4EFE-B659-8C94A1100858}"/>
          </ac:spMkLst>
        </pc:spChg>
        <pc:spChg chg="add mod">
          <ac:chgData name="Rafael Quirarte" userId="8ea23fd3-5a0c-4110-b399-a3a640fb3884" providerId="ADAL" clId="{5ADEC0CD-2B0B-4F9A-9E37-3D0C2BE69D89}" dt="2018-12-05T17:03:52.178" v="259" actId="2085"/>
          <ac:spMkLst>
            <pc:docMk/>
            <pc:sldMk cId="1365624016" sldId="894"/>
            <ac:spMk id="8" creationId="{6BC22710-6A3F-4E64-8B14-6FFA9364FEFA}"/>
          </ac:spMkLst>
        </pc:spChg>
        <pc:picChg chg="add mod">
          <ac:chgData name="Rafael Quirarte" userId="8ea23fd3-5a0c-4110-b399-a3a640fb3884" providerId="ADAL" clId="{5ADEC0CD-2B0B-4F9A-9E37-3D0C2BE69D89}" dt="2018-12-05T17:04:19.529" v="262" actId="12788"/>
          <ac:picMkLst>
            <pc:docMk/>
            <pc:sldMk cId="1365624016" sldId="894"/>
            <ac:picMk id="9" creationId="{496A11E0-808E-41E3-AAD3-1BC36F20F463}"/>
          </ac:picMkLst>
        </pc:picChg>
        <pc:picChg chg="del">
          <ac:chgData name="Rafael Quirarte" userId="8ea23fd3-5a0c-4110-b399-a3a640fb3884" providerId="ADAL" clId="{5ADEC0CD-2B0B-4F9A-9E37-3D0C2BE69D89}" dt="2018-12-05T17:03:17.950" v="253" actId="478"/>
          <ac:picMkLst>
            <pc:docMk/>
            <pc:sldMk cId="1365624016" sldId="894"/>
            <ac:picMk id="11" creationId="{71E0CE1F-337F-46D8-A114-4FEA348A3B7F}"/>
          </ac:picMkLst>
        </pc:picChg>
        <pc:picChg chg="del">
          <ac:chgData name="Rafael Quirarte" userId="8ea23fd3-5a0c-4110-b399-a3a640fb3884" providerId="ADAL" clId="{5ADEC0CD-2B0B-4F9A-9E37-3D0C2BE69D89}" dt="2018-12-05T17:03:17.950" v="253" actId="478"/>
          <ac:picMkLst>
            <pc:docMk/>
            <pc:sldMk cId="1365624016" sldId="894"/>
            <ac:picMk id="13" creationId="{11EA68EC-BB35-4619-8B4B-73AD1C381022}"/>
          </ac:picMkLst>
        </pc:picChg>
        <pc:cxnChg chg="del">
          <ac:chgData name="Rafael Quirarte" userId="8ea23fd3-5a0c-4110-b399-a3a640fb3884" providerId="ADAL" clId="{5ADEC0CD-2B0B-4F9A-9E37-3D0C2BE69D89}" dt="2018-12-05T17:03:28.424" v="255" actId="478"/>
          <ac:cxnSpMkLst>
            <pc:docMk/>
            <pc:sldMk cId="1365624016" sldId="894"/>
            <ac:cxnSpMk id="12" creationId="{9EEA509A-1498-4AAB-AD8D-6C5AF8C23DEF}"/>
          </ac:cxnSpMkLst>
        </pc:cxnChg>
        <pc:cxnChg chg="del mod">
          <ac:chgData name="Rafael Quirarte" userId="8ea23fd3-5a0c-4110-b399-a3a640fb3884" providerId="ADAL" clId="{5ADEC0CD-2B0B-4F9A-9E37-3D0C2BE69D89}" dt="2018-12-05T17:03:28.424" v="255" actId="478"/>
          <ac:cxnSpMkLst>
            <pc:docMk/>
            <pc:sldMk cId="1365624016" sldId="894"/>
            <ac:cxnSpMk id="14" creationId="{C4778AA5-8563-4DE2-95B6-7018067B986C}"/>
          </ac:cxnSpMkLst>
        </pc:cxnChg>
      </pc:sldChg>
      <pc:sldChg chg="modSp">
        <pc:chgData name="Rafael Quirarte" userId="8ea23fd3-5a0c-4110-b399-a3a640fb3884" providerId="ADAL" clId="{5ADEC0CD-2B0B-4F9A-9E37-3D0C2BE69D89}" dt="2018-12-05T19:15:02.823" v="629" actId="20577"/>
        <pc:sldMkLst>
          <pc:docMk/>
          <pc:sldMk cId="515430181" sldId="896"/>
        </pc:sldMkLst>
        <pc:graphicFrameChg chg="modGraphic">
          <ac:chgData name="Rafael Quirarte" userId="8ea23fd3-5a0c-4110-b399-a3a640fb3884" providerId="ADAL" clId="{5ADEC0CD-2B0B-4F9A-9E37-3D0C2BE69D89}" dt="2018-12-05T19:15:02.823" v="629" actId="20577"/>
          <ac:graphicFrameMkLst>
            <pc:docMk/>
            <pc:sldMk cId="515430181" sldId="896"/>
            <ac:graphicFrameMk id="9" creationId="{EBD69F6D-F506-44F4-BEA5-7E3D5829A979}"/>
          </ac:graphicFrameMkLst>
        </pc:graphicFrameChg>
      </pc:sldChg>
      <pc:sldChg chg="addSp delSp modSp add">
        <pc:chgData name="Rafael Quirarte" userId="8ea23fd3-5a0c-4110-b399-a3a640fb3884" providerId="ADAL" clId="{5ADEC0CD-2B0B-4F9A-9E37-3D0C2BE69D89}" dt="2018-12-05T21:13:43.772" v="748" actId="20577"/>
        <pc:sldMkLst>
          <pc:docMk/>
          <pc:sldMk cId="72735599" sldId="898"/>
        </pc:sldMkLst>
        <pc:spChg chg="del">
          <ac:chgData name="Rafael Quirarte" userId="8ea23fd3-5a0c-4110-b399-a3a640fb3884" providerId="ADAL" clId="{5ADEC0CD-2B0B-4F9A-9E37-3D0C2BE69D89}" dt="2018-12-05T17:04:59.426" v="311" actId="478"/>
          <ac:spMkLst>
            <pc:docMk/>
            <pc:sldMk cId="72735599" sldId="898"/>
            <ac:spMk id="6" creationId="{ACFEB4A6-0D96-4EFE-B659-8C94A1100858}"/>
          </ac:spMkLst>
        </pc:spChg>
        <pc:spChg chg="mod">
          <ac:chgData name="Rafael Quirarte" userId="8ea23fd3-5a0c-4110-b399-a3a640fb3884" providerId="ADAL" clId="{5ADEC0CD-2B0B-4F9A-9E37-3D0C2BE69D89}" dt="2018-12-05T21:13:43.772" v="748" actId="20577"/>
          <ac:spMkLst>
            <pc:docMk/>
            <pc:sldMk cId="72735599" sldId="898"/>
            <ac:spMk id="7" creationId="{C1B33950-7DED-48F2-B3BF-3E67A369EB78}"/>
          </ac:spMkLst>
        </pc:spChg>
        <pc:spChg chg="add mod">
          <ac:chgData name="Rafael Quirarte" userId="8ea23fd3-5a0c-4110-b399-a3a640fb3884" providerId="ADAL" clId="{5ADEC0CD-2B0B-4F9A-9E37-3D0C2BE69D89}" dt="2018-12-05T17:05:15.286" v="317" actId="2085"/>
          <ac:spMkLst>
            <pc:docMk/>
            <pc:sldMk cId="72735599" sldId="898"/>
            <ac:spMk id="8" creationId="{9B9C2416-00EC-49E3-8C3A-20D7D8C2BF6C}"/>
          </ac:spMkLst>
        </pc:spChg>
        <pc:picChg chg="add">
          <ac:chgData name="Rafael Quirarte" userId="8ea23fd3-5a0c-4110-b399-a3a640fb3884" providerId="ADAL" clId="{5ADEC0CD-2B0B-4F9A-9E37-3D0C2BE69D89}" dt="2018-12-05T17:05:04.247" v="315"/>
          <ac:picMkLst>
            <pc:docMk/>
            <pc:sldMk cId="72735599" sldId="898"/>
            <ac:picMk id="9" creationId="{62B1594B-CE02-41AE-AF10-F020B01C78C4}"/>
          </ac:picMkLst>
        </pc:picChg>
        <pc:picChg chg="del">
          <ac:chgData name="Rafael Quirarte" userId="8ea23fd3-5a0c-4110-b399-a3a640fb3884" providerId="ADAL" clId="{5ADEC0CD-2B0B-4F9A-9E37-3D0C2BE69D89}" dt="2018-12-05T17:04:59.426" v="311" actId="478"/>
          <ac:picMkLst>
            <pc:docMk/>
            <pc:sldMk cId="72735599" sldId="898"/>
            <ac:picMk id="11" creationId="{71E0CE1F-337F-46D8-A114-4FEA348A3B7F}"/>
          </ac:picMkLst>
        </pc:picChg>
        <pc:picChg chg="del">
          <ac:chgData name="Rafael Quirarte" userId="8ea23fd3-5a0c-4110-b399-a3a640fb3884" providerId="ADAL" clId="{5ADEC0CD-2B0B-4F9A-9E37-3D0C2BE69D89}" dt="2018-12-05T17:05:03.337" v="314" actId="478"/>
          <ac:picMkLst>
            <pc:docMk/>
            <pc:sldMk cId="72735599" sldId="898"/>
            <ac:picMk id="13" creationId="{11EA68EC-BB35-4619-8B4B-73AD1C381022}"/>
          </ac:picMkLst>
        </pc:picChg>
        <pc:cxnChg chg="del">
          <ac:chgData name="Rafael Quirarte" userId="8ea23fd3-5a0c-4110-b399-a3a640fb3884" providerId="ADAL" clId="{5ADEC0CD-2B0B-4F9A-9E37-3D0C2BE69D89}" dt="2018-12-05T17:05:01.538" v="312" actId="478"/>
          <ac:cxnSpMkLst>
            <pc:docMk/>
            <pc:sldMk cId="72735599" sldId="898"/>
            <ac:cxnSpMk id="12" creationId="{9EEA509A-1498-4AAB-AD8D-6C5AF8C23DEF}"/>
          </ac:cxnSpMkLst>
        </pc:cxnChg>
        <pc:cxnChg chg="del mod">
          <ac:chgData name="Rafael Quirarte" userId="8ea23fd3-5a0c-4110-b399-a3a640fb3884" providerId="ADAL" clId="{5ADEC0CD-2B0B-4F9A-9E37-3D0C2BE69D89}" dt="2018-12-05T17:05:02.341" v="313" actId="478"/>
          <ac:cxnSpMkLst>
            <pc:docMk/>
            <pc:sldMk cId="72735599" sldId="898"/>
            <ac:cxnSpMk id="14" creationId="{C4778AA5-8563-4DE2-95B6-7018067B986C}"/>
          </ac:cxnSpMkLst>
        </pc:cxnChg>
      </pc:sldChg>
    </pc:docChg>
  </pc:docChgLst>
  <pc:docChgLst>
    <pc:chgData name="Rafael Quirarte" userId="8ea23fd3-5a0c-4110-b399-a3a640fb3884" providerId="ADAL" clId="{D557D222-A5DB-4044-BF4D-5F1A1480BF59}"/>
    <pc:docChg chg="undo custSel delSld modSld modSection">
      <pc:chgData name="Rafael Quirarte" userId="8ea23fd3-5a0c-4110-b399-a3a640fb3884" providerId="ADAL" clId="{D557D222-A5DB-4044-BF4D-5F1A1480BF59}" dt="2018-10-08T17:32:59.619" v="1176"/>
      <pc:docMkLst>
        <pc:docMk/>
      </pc:docMkLst>
      <pc:sldChg chg="addSp delSp modSp">
        <pc:chgData name="Rafael Quirarte" userId="8ea23fd3-5a0c-4110-b399-a3a640fb3884" providerId="ADAL" clId="{D557D222-A5DB-4044-BF4D-5F1A1480BF59}" dt="2018-09-19T19:34:49.662" v="1173" actId="1036"/>
        <pc:sldMkLst>
          <pc:docMk/>
          <pc:sldMk cId="560025405" sldId="294"/>
        </pc:sldMkLst>
        <pc:picChg chg="add del mod">
          <ac:chgData name="Rafael Quirarte" userId="8ea23fd3-5a0c-4110-b399-a3a640fb3884" providerId="ADAL" clId="{D557D222-A5DB-4044-BF4D-5F1A1480BF59}" dt="2018-09-19T19:34:31.253" v="1168" actId="478"/>
          <ac:picMkLst>
            <pc:docMk/>
            <pc:sldMk cId="560025405" sldId="294"/>
            <ac:picMk id="3" creationId="{CC95200F-4DC1-413F-A563-5396B8668E1C}"/>
          </ac:picMkLst>
        </pc:picChg>
        <pc:picChg chg="add mod">
          <ac:chgData name="Rafael Quirarte" userId="8ea23fd3-5a0c-4110-b399-a3a640fb3884" providerId="ADAL" clId="{D557D222-A5DB-4044-BF4D-5F1A1480BF59}" dt="2018-09-19T19:34:49.662" v="1173" actId="1036"/>
          <ac:picMkLst>
            <pc:docMk/>
            <pc:sldMk cId="560025405" sldId="294"/>
            <ac:picMk id="5" creationId="{794ED6FC-6C5D-4322-A209-F0FE437B5854}"/>
          </ac:picMkLst>
        </pc:picChg>
      </pc:sldChg>
      <pc:sldChg chg="addSp delSp modSp delCm">
        <pc:chgData name="Rafael Quirarte" userId="8ea23fd3-5a0c-4110-b399-a3a640fb3884" providerId="ADAL" clId="{D557D222-A5DB-4044-BF4D-5F1A1480BF59}" dt="2018-09-19T17:41:13.502" v="933" actId="1076"/>
        <pc:sldMkLst>
          <pc:docMk/>
          <pc:sldMk cId="2013552271" sldId="311"/>
        </pc:sldMkLst>
        <pc:spChg chg="mod">
          <ac:chgData name="Rafael Quirarte" userId="8ea23fd3-5a0c-4110-b399-a3a640fb3884" providerId="ADAL" clId="{D557D222-A5DB-4044-BF4D-5F1A1480BF59}" dt="2018-09-19T17:41:05.353" v="932" actId="20577"/>
          <ac:spMkLst>
            <pc:docMk/>
            <pc:sldMk cId="2013552271" sldId="311"/>
            <ac:spMk id="6" creationId="{00000000-0000-0000-0000-000000000000}"/>
          </ac:spMkLst>
        </pc:spChg>
        <pc:spChg chg="del">
          <ac:chgData name="Rafael Quirarte" userId="8ea23fd3-5a0c-4110-b399-a3a640fb3884" providerId="ADAL" clId="{D557D222-A5DB-4044-BF4D-5F1A1480BF59}" dt="2018-09-19T17:26:43.885" v="34" actId="478"/>
          <ac:spMkLst>
            <pc:docMk/>
            <pc:sldMk cId="2013552271" sldId="311"/>
            <ac:spMk id="8" creationId="{00000000-0000-0000-0000-000000000000}"/>
          </ac:spMkLst>
        </pc:spChg>
        <pc:picChg chg="del">
          <ac:chgData name="Rafael Quirarte" userId="8ea23fd3-5a0c-4110-b399-a3a640fb3884" providerId="ADAL" clId="{D557D222-A5DB-4044-BF4D-5F1A1480BF59}" dt="2018-09-19T17:23:52.967" v="7" actId="478"/>
          <ac:picMkLst>
            <pc:docMk/>
            <pc:sldMk cId="2013552271" sldId="311"/>
            <ac:picMk id="5" creationId="{044131C3-EA38-4E14-8C3D-757AC6FB0E4F}"/>
          </ac:picMkLst>
        </pc:picChg>
        <pc:picChg chg="add mod">
          <ac:chgData name="Rafael Quirarte" userId="8ea23fd3-5a0c-4110-b399-a3a640fb3884" providerId="ADAL" clId="{D557D222-A5DB-4044-BF4D-5F1A1480BF59}" dt="2018-09-19T17:41:13.502" v="933" actId="1076"/>
          <ac:picMkLst>
            <pc:docMk/>
            <pc:sldMk cId="2013552271" sldId="311"/>
            <ac:picMk id="1026" creationId="{9DC40D1F-8392-4D2F-973A-6C3606C78B6C}"/>
          </ac:picMkLst>
        </pc:picChg>
      </pc:sldChg>
      <pc:sldChg chg="modSp">
        <pc:chgData name="Rafael Quirarte" userId="8ea23fd3-5a0c-4110-b399-a3a640fb3884" providerId="ADAL" clId="{D557D222-A5DB-4044-BF4D-5F1A1480BF59}" dt="2018-09-19T17:36:00.681" v="575" actId="13926"/>
        <pc:sldMkLst>
          <pc:docMk/>
          <pc:sldMk cId="2924830221" sldId="459"/>
        </pc:sldMkLst>
        <pc:spChg chg="mod">
          <ac:chgData name="Rafael Quirarte" userId="8ea23fd3-5a0c-4110-b399-a3a640fb3884" providerId="ADAL" clId="{D557D222-A5DB-4044-BF4D-5F1A1480BF59}" dt="2018-09-19T17:36:00.681" v="575" actId="13926"/>
          <ac:spMkLst>
            <pc:docMk/>
            <pc:sldMk cId="2924830221" sldId="459"/>
            <ac:spMk id="18" creationId="{2EA35894-7504-41CC-8D12-AADB15C5C6FC}"/>
          </ac:spMkLst>
        </pc:spChg>
        <pc:spChg chg="mod">
          <ac:chgData name="Rafael Quirarte" userId="8ea23fd3-5a0c-4110-b399-a3a640fb3884" providerId="ADAL" clId="{D557D222-A5DB-4044-BF4D-5F1A1480BF59}" dt="2018-09-19T17:35:52.124" v="574" actId="20577"/>
          <ac:spMkLst>
            <pc:docMk/>
            <pc:sldMk cId="2924830221" sldId="459"/>
            <ac:spMk id="19" creationId="{D5CD9198-8686-424C-93F2-4ACA9B9D7050}"/>
          </ac:spMkLst>
        </pc:spChg>
      </pc:sldChg>
      <pc:sldChg chg="addSp delSp modSp">
        <pc:chgData name="Rafael Quirarte" userId="8ea23fd3-5a0c-4110-b399-a3a640fb3884" providerId="ADAL" clId="{D557D222-A5DB-4044-BF4D-5F1A1480BF59}" dt="2018-09-19T17:43:49.421" v="950" actId="1035"/>
        <pc:sldMkLst>
          <pc:docMk/>
          <pc:sldMk cId="2922573013" sldId="470"/>
        </pc:sldMkLst>
        <pc:spChg chg="mod">
          <ac:chgData name="Rafael Quirarte" userId="8ea23fd3-5a0c-4110-b399-a3a640fb3884" providerId="ADAL" clId="{D557D222-A5DB-4044-BF4D-5F1A1480BF59}" dt="2018-09-19T17:43:43.415" v="946" actId="1076"/>
          <ac:spMkLst>
            <pc:docMk/>
            <pc:sldMk cId="2922573013" sldId="470"/>
            <ac:spMk id="6" creationId="{00000000-0000-0000-0000-000000000000}"/>
          </ac:spMkLst>
        </pc:spChg>
        <pc:spChg chg="mod">
          <ac:chgData name="Rafael Quirarte" userId="8ea23fd3-5a0c-4110-b399-a3a640fb3884" providerId="ADAL" clId="{D557D222-A5DB-4044-BF4D-5F1A1480BF59}" dt="2018-09-19T17:43:49.421" v="950" actId="1035"/>
          <ac:spMkLst>
            <pc:docMk/>
            <pc:sldMk cId="2922573013" sldId="470"/>
            <ac:spMk id="9" creationId="{425FF755-9752-4A3E-9074-E58C013A8CE4}"/>
          </ac:spMkLst>
        </pc:spChg>
        <pc:picChg chg="add mod">
          <ac:chgData name="Rafael Quirarte" userId="8ea23fd3-5a0c-4110-b399-a3a640fb3884" providerId="ADAL" clId="{D557D222-A5DB-4044-BF4D-5F1A1480BF59}" dt="2018-09-19T17:43:35.965" v="944" actId="14100"/>
          <ac:picMkLst>
            <pc:docMk/>
            <pc:sldMk cId="2922573013" sldId="470"/>
            <ac:picMk id="3" creationId="{23F0B30D-53C2-4199-BA75-7E296B6DE1E3}"/>
          </ac:picMkLst>
        </pc:picChg>
        <pc:picChg chg="del">
          <ac:chgData name="Rafael Quirarte" userId="8ea23fd3-5a0c-4110-b399-a3a640fb3884" providerId="ADAL" clId="{D557D222-A5DB-4044-BF4D-5F1A1480BF59}" dt="2018-09-19T17:42:56.190" v="934" actId="478"/>
          <ac:picMkLst>
            <pc:docMk/>
            <pc:sldMk cId="2922573013" sldId="470"/>
            <ac:picMk id="5" creationId="{68D1B4A0-DEB6-43DD-B48A-D18A9106DC1D}"/>
          </ac:picMkLst>
        </pc:picChg>
        <pc:picChg chg="mod">
          <ac:chgData name="Rafael Quirarte" userId="8ea23fd3-5a0c-4110-b399-a3a640fb3884" providerId="ADAL" clId="{D557D222-A5DB-4044-BF4D-5F1A1480BF59}" dt="2018-09-19T17:43:49.421" v="950" actId="1035"/>
          <ac:picMkLst>
            <pc:docMk/>
            <pc:sldMk cId="2922573013" sldId="470"/>
            <ac:picMk id="8" creationId="{355568C6-FBF3-4B5B-94CF-BA81C5617270}"/>
          </ac:picMkLst>
        </pc:picChg>
      </pc:sldChg>
      <pc:sldChg chg="modSp">
        <pc:chgData name="Rafael Quirarte" userId="8ea23fd3-5a0c-4110-b399-a3a640fb3884" providerId="ADAL" clId="{D557D222-A5DB-4044-BF4D-5F1A1480BF59}" dt="2018-10-04T14:54:23.576" v="1174" actId="20577"/>
        <pc:sldMkLst>
          <pc:docMk/>
          <pc:sldMk cId="3587979343" sldId="471"/>
        </pc:sldMkLst>
        <pc:spChg chg="mod">
          <ac:chgData name="Rafael Quirarte" userId="8ea23fd3-5a0c-4110-b399-a3a640fb3884" providerId="ADAL" clId="{D557D222-A5DB-4044-BF4D-5F1A1480BF59}" dt="2018-10-04T14:54:23.576" v="1174" actId="20577"/>
          <ac:spMkLst>
            <pc:docMk/>
            <pc:sldMk cId="3587979343" sldId="471"/>
            <ac:spMk id="3" creationId="{00000000-0000-0000-0000-000000000000}"/>
          </ac:spMkLst>
        </pc:spChg>
      </pc:sldChg>
    </pc:docChg>
  </pc:docChgLst>
  <pc:docChgLst>
    <pc:chgData name="Rafael Quirarte" userId="8ea23fd3-5a0c-4110-b399-a3a640fb3884" providerId="ADAL" clId="{C670964C-A684-4F60-87C4-74699A421290}"/>
    <pc:docChg chg="undo custSel addSld delSld modSld sldOrd modMainMaster modSection">
      <pc:chgData name="Rafael Quirarte" userId="8ea23fd3-5a0c-4110-b399-a3a640fb3884" providerId="ADAL" clId="{C670964C-A684-4F60-87C4-74699A421290}" dt="2018-11-14T19:49:36.831" v="90"/>
      <pc:docMkLst>
        <pc:docMk/>
      </pc:docMkLst>
      <pc:sldChg chg="add">
        <pc:chgData name="Rafael Quirarte" userId="8ea23fd3-5a0c-4110-b399-a3a640fb3884" providerId="ADAL" clId="{C670964C-A684-4F60-87C4-74699A421290}" dt="2018-10-30T20:33:26.792" v="15"/>
        <pc:sldMkLst>
          <pc:docMk/>
          <pc:sldMk cId="4195621577" sldId="272"/>
        </pc:sldMkLst>
      </pc:sldChg>
      <pc:sldChg chg="add">
        <pc:chgData name="Rafael Quirarte" userId="8ea23fd3-5a0c-4110-b399-a3a640fb3884" providerId="ADAL" clId="{C670964C-A684-4F60-87C4-74699A421290}" dt="2018-10-30T20:33:26.792" v="15"/>
        <pc:sldMkLst>
          <pc:docMk/>
          <pc:sldMk cId="326644074" sldId="275"/>
        </pc:sldMkLst>
      </pc:sldChg>
      <pc:sldChg chg="add">
        <pc:chgData name="Rafael Quirarte" userId="8ea23fd3-5a0c-4110-b399-a3a640fb3884" providerId="ADAL" clId="{C670964C-A684-4F60-87C4-74699A421290}" dt="2018-10-30T20:33:26.792" v="15"/>
        <pc:sldMkLst>
          <pc:docMk/>
          <pc:sldMk cId="3922323381" sldId="276"/>
        </pc:sldMkLst>
      </pc:sldChg>
      <pc:sldChg chg="add">
        <pc:chgData name="Rafael Quirarte" userId="8ea23fd3-5a0c-4110-b399-a3a640fb3884" providerId="ADAL" clId="{C670964C-A684-4F60-87C4-74699A421290}" dt="2018-10-30T20:33:26.792" v="15"/>
        <pc:sldMkLst>
          <pc:docMk/>
          <pc:sldMk cId="3593265529" sldId="277"/>
        </pc:sldMkLst>
      </pc:sldChg>
      <pc:sldChg chg="add">
        <pc:chgData name="Rafael Quirarte" userId="8ea23fd3-5a0c-4110-b399-a3a640fb3884" providerId="ADAL" clId="{C670964C-A684-4F60-87C4-74699A421290}" dt="2018-10-30T20:33:26.792" v="15"/>
        <pc:sldMkLst>
          <pc:docMk/>
          <pc:sldMk cId="757148068" sldId="278"/>
        </pc:sldMkLst>
      </pc:sldChg>
      <pc:sldChg chg="add">
        <pc:chgData name="Rafael Quirarte" userId="8ea23fd3-5a0c-4110-b399-a3a640fb3884" providerId="ADAL" clId="{C670964C-A684-4F60-87C4-74699A421290}" dt="2018-10-30T20:33:26.792" v="15"/>
        <pc:sldMkLst>
          <pc:docMk/>
          <pc:sldMk cId="847841352" sldId="279"/>
        </pc:sldMkLst>
      </pc:sldChg>
      <pc:sldChg chg="add">
        <pc:chgData name="Rafael Quirarte" userId="8ea23fd3-5a0c-4110-b399-a3a640fb3884" providerId="ADAL" clId="{C670964C-A684-4F60-87C4-74699A421290}" dt="2018-10-30T20:33:26.792" v="15"/>
        <pc:sldMkLst>
          <pc:docMk/>
          <pc:sldMk cId="2854480069" sldId="280"/>
        </pc:sldMkLst>
      </pc:sldChg>
      <pc:sldChg chg="add">
        <pc:chgData name="Rafael Quirarte" userId="8ea23fd3-5a0c-4110-b399-a3a640fb3884" providerId="ADAL" clId="{C670964C-A684-4F60-87C4-74699A421290}" dt="2018-10-30T20:33:26.792" v="15"/>
        <pc:sldMkLst>
          <pc:docMk/>
          <pc:sldMk cId="2096856103" sldId="281"/>
        </pc:sldMkLst>
      </pc:sldChg>
      <pc:sldChg chg="add">
        <pc:chgData name="Rafael Quirarte" userId="8ea23fd3-5a0c-4110-b399-a3a640fb3884" providerId="ADAL" clId="{C670964C-A684-4F60-87C4-74699A421290}" dt="2018-10-30T20:33:26.792" v="15"/>
        <pc:sldMkLst>
          <pc:docMk/>
          <pc:sldMk cId="344735638" sldId="289"/>
        </pc:sldMkLst>
      </pc:sldChg>
      <pc:sldChg chg="modSp">
        <pc:chgData name="Rafael Quirarte" userId="8ea23fd3-5a0c-4110-b399-a3a640fb3884" providerId="ADAL" clId="{C670964C-A684-4F60-87C4-74699A421290}" dt="2018-10-30T20:32:21.315" v="13" actId="20577"/>
        <pc:sldMkLst>
          <pc:docMk/>
          <pc:sldMk cId="3976957731" sldId="296"/>
        </pc:sldMkLst>
        <pc:spChg chg="mod">
          <ac:chgData name="Rafael Quirarte" userId="8ea23fd3-5a0c-4110-b399-a3a640fb3884" providerId="ADAL" clId="{C670964C-A684-4F60-87C4-74699A421290}" dt="2018-10-30T20:32:21.315" v="13" actId="20577"/>
          <ac:spMkLst>
            <pc:docMk/>
            <pc:sldMk cId="3976957731" sldId="296"/>
            <ac:spMk id="38" creationId="{D8E232A4-3174-41D8-BC6B-54C5742519C1}"/>
          </ac:spMkLst>
        </pc:spChg>
      </pc:sldChg>
      <pc:sldChg chg="modSp">
        <pc:chgData name="Rafael Quirarte" userId="8ea23fd3-5a0c-4110-b399-a3a640fb3884" providerId="ADAL" clId="{C670964C-A684-4F60-87C4-74699A421290}" dt="2018-11-09T16:10:31.507" v="83" actId="14861"/>
        <pc:sldMkLst>
          <pc:docMk/>
          <pc:sldMk cId="2202255964" sldId="465"/>
        </pc:sldMkLst>
        <pc:picChg chg="mod">
          <ac:chgData name="Rafael Quirarte" userId="8ea23fd3-5a0c-4110-b399-a3a640fb3884" providerId="ADAL" clId="{C670964C-A684-4F60-87C4-74699A421290}" dt="2018-11-09T16:10:31.507" v="83" actId="14861"/>
          <ac:picMkLst>
            <pc:docMk/>
            <pc:sldMk cId="2202255964" sldId="465"/>
            <ac:picMk id="5" creationId="{AF88E9A2-42F0-4641-98ED-932B445C9208}"/>
          </ac:picMkLst>
        </pc:picChg>
      </pc:sldChg>
      <pc:sldChg chg="addCm">
        <pc:chgData name="Rafael Quirarte" userId="8ea23fd3-5a0c-4110-b399-a3a640fb3884" providerId="ADAL" clId="{C670964C-A684-4F60-87C4-74699A421290}" dt="2018-11-07T20:28:50.204" v="36"/>
        <pc:sldMkLst>
          <pc:docMk/>
          <pc:sldMk cId="3548951710" sldId="482"/>
        </pc:sldMkLst>
      </pc:sldChg>
      <pc:sldChg chg="modSp">
        <pc:chgData name="Rafael Quirarte" userId="8ea23fd3-5a0c-4110-b399-a3a640fb3884" providerId="ADAL" clId="{C670964C-A684-4F60-87C4-74699A421290}" dt="2018-11-07T22:17:57.664" v="79" actId="1036"/>
        <pc:sldMkLst>
          <pc:docMk/>
          <pc:sldMk cId="2846685192" sldId="483"/>
        </pc:sldMkLst>
        <pc:spChg chg="mod">
          <ac:chgData name="Rafael Quirarte" userId="8ea23fd3-5a0c-4110-b399-a3a640fb3884" providerId="ADAL" clId="{C670964C-A684-4F60-87C4-74699A421290}" dt="2018-11-07T22:17:50.466" v="69" actId="1076"/>
          <ac:spMkLst>
            <pc:docMk/>
            <pc:sldMk cId="2846685192" sldId="483"/>
            <ac:spMk id="11" creationId="{00000000-0000-0000-0000-000000000000}"/>
          </ac:spMkLst>
        </pc:spChg>
        <pc:graphicFrameChg chg="mod">
          <ac:chgData name="Rafael Quirarte" userId="8ea23fd3-5a0c-4110-b399-a3a640fb3884" providerId="ADAL" clId="{C670964C-A684-4F60-87C4-74699A421290}" dt="2018-11-07T22:17:57.664" v="79" actId="1036"/>
          <ac:graphicFrameMkLst>
            <pc:docMk/>
            <pc:sldMk cId="2846685192" sldId="483"/>
            <ac:graphicFrameMk id="7" creationId="{00000000-0000-0000-0000-000000000000}"/>
          </ac:graphicFrameMkLst>
        </pc:graphicFrameChg>
      </pc:sldChg>
      <pc:sldChg chg="modSp ord">
        <pc:chgData name="Rafael Quirarte" userId="8ea23fd3-5a0c-4110-b399-a3a640fb3884" providerId="ADAL" clId="{C670964C-A684-4F60-87C4-74699A421290}" dt="2018-11-07T22:18:32.685" v="80"/>
        <pc:sldMkLst>
          <pc:docMk/>
          <pc:sldMk cId="2332027451" sldId="507"/>
        </pc:sldMkLst>
        <pc:spChg chg="mod">
          <ac:chgData name="Rafael Quirarte" userId="8ea23fd3-5a0c-4110-b399-a3a640fb3884" providerId="ADAL" clId="{C670964C-A684-4F60-87C4-74699A421290}" dt="2018-11-07T22:12:10.989" v="67" actId="1076"/>
          <ac:spMkLst>
            <pc:docMk/>
            <pc:sldMk cId="2332027451" sldId="507"/>
            <ac:spMk id="11" creationId="{00000000-0000-0000-0000-000000000000}"/>
          </ac:spMkLst>
        </pc:spChg>
      </pc:sldChg>
      <pc:sldChg chg="add">
        <pc:chgData name="Rafael Quirarte" userId="8ea23fd3-5a0c-4110-b399-a3a640fb3884" providerId="ADAL" clId="{C670964C-A684-4F60-87C4-74699A421290}" dt="2018-10-30T20:33:26.792" v="15"/>
        <pc:sldMkLst>
          <pc:docMk/>
          <pc:sldMk cId="3636886200" sldId="510"/>
        </pc:sldMkLst>
      </pc:sldChg>
      <pc:sldChg chg="add">
        <pc:chgData name="Rafael Quirarte" userId="8ea23fd3-5a0c-4110-b399-a3a640fb3884" providerId="ADAL" clId="{C670964C-A684-4F60-87C4-74699A421290}" dt="2018-10-30T20:33:26.792" v="15"/>
        <pc:sldMkLst>
          <pc:docMk/>
          <pc:sldMk cId="1196744985" sldId="599"/>
        </pc:sldMkLst>
      </pc:sldChg>
      <pc:sldChg chg="add setBg">
        <pc:chgData name="Rafael Quirarte" userId="8ea23fd3-5a0c-4110-b399-a3a640fb3884" providerId="ADAL" clId="{C670964C-A684-4F60-87C4-74699A421290}" dt="2018-10-30T20:33:26.792" v="15"/>
        <pc:sldMkLst>
          <pc:docMk/>
          <pc:sldMk cId="1853322942" sldId="678"/>
        </pc:sldMkLst>
      </pc:sldChg>
      <pc:sldChg chg="add">
        <pc:chgData name="Rafael Quirarte" userId="8ea23fd3-5a0c-4110-b399-a3a640fb3884" providerId="ADAL" clId="{C670964C-A684-4F60-87C4-74699A421290}" dt="2018-10-30T20:33:26.792" v="15"/>
        <pc:sldMkLst>
          <pc:docMk/>
          <pc:sldMk cId="2362243495" sldId="757"/>
        </pc:sldMkLst>
      </pc:sldChg>
      <pc:sldChg chg="add">
        <pc:chgData name="Rafael Quirarte" userId="8ea23fd3-5a0c-4110-b399-a3a640fb3884" providerId="ADAL" clId="{C670964C-A684-4F60-87C4-74699A421290}" dt="2018-10-30T20:33:26.792" v="15"/>
        <pc:sldMkLst>
          <pc:docMk/>
          <pc:sldMk cId="1786755284" sldId="761"/>
        </pc:sldMkLst>
      </pc:sldChg>
      <pc:sldChg chg="add">
        <pc:chgData name="Rafael Quirarte" userId="8ea23fd3-5a0c-4110-b399-a3a640fb3884" providerId="ADAL" clId="{C670964C-A684-4F60-87C4-74699A421290}" dt="2018-10-30T20:33:26.792" v="15"/>
        <pc:sldMkLst>
          <pc:docMk/>
          <pc:sldMk cId="3921842386" sldId="833"/>
        </pc:sldMkLst>
      </pc:sldChg>
      <pc:sldChg chg="add">
        <pc:chgData name="Rafael Quirarte" userId="8ea23fd3-5a0c-4110-b399-a3a640fb3884" providerId="ADAL" clId="{C670964C-A684-4F60-87C4-74699A421290}" dt="2018-10-30T20:33:26.792" v="15"/>
        <pc:sldMkLst>
          <pc:docMk/>
          <pc:sldMk cId="1554251739" sldId="860"/>
        </pc:sldMkLst>
      </pc:sldChg>
      <pc:sldChg chg="add">
        <pc:chgData name="Rafael Quirarte" userId="8ea23fd3-5a0c-4110-b399-a3a640fb3884" providerId="ADAL" clId="{C670964C-A684-4F60-87C4-74699A421290}" dt="2018-10-30T20:33:26.792" v="15"/>
        <pc:sldMkLst>
          <pc:docMk/>
          <pc:sldMk cId="211178841" sldId="861"/>
        </pc:sldMkLst>
      </pc:sldChg>
      <pc:sldChg chg="add">
        <pc:chgData name="Rafael Quirarte" userId="8ea23fd3-5a0c-4110-b399-a3a640fb3884" providerId="ADAL" clId="{C670964C-A684-4F60-87C4-74699A421290}" dt="2018-10-30T20:33:26.792" v="15"/>
        <pc:sldMkLst>
          <pc:docMk/>
          <pc:sldMk cId="883107911" sldId="862"/>
        </pc:sldMkLst>
      </pc:sldChg>
      <pc:sldChg chg="add">
        <pc:chgData name="Rafael Quirarte" userId="8ea23fd3-5a0c-4110-b399-a3a640fb3884" providerId="ADAL" clId="{C670964C-A684-4F60-87C4-74699A421290}" dt="2018-10-30T20:33:26.792" v="15"/>
        <pc:sldMkLst>
          <pc:docMk/>
          <pc:sldMk cId="3078720296" sldId="863"/>
        </pc:sldMkLst>
      </pc:sldChg>
      <pc:sldChg chg="add">
        <pc:chgData name="Rafael Quirarte" userId="8ea23fd3-5a0c-4110-b399-a3a640fb3884" providerId="ADAL" clId="{C670964C-A684-4F60-87C4-74699A421290}" dt="2018-10-30T20:33:26.792" v="15"/>
        <pc:sldMkLst>
          <pc:docMk/>
          <pc:sldMk cId="3721357506" sldId="864"/>
        </pc:sldMkLst>
      </pc:sldChg>
      <pc:sldChg chg="add">
        <pc:chgData name="Rafael Quirarte" userId="8ea23fd3-5a0c-4110-b399-a3a640fb3884" providerId="ADAL" clId="{C670964C-A684-4F60-87C4-74699A421290}" dt="2018-10-30T20:33:26.792" v="15"/>
        <pc:sldMkLst>
          <pc:docMk/>
          <pc:sldMk cId="4176307132" sldId="865"/>
        </pc:sldMkLst>
      </pc:sldChg>
      <pc:sldChg chg="add">
        <pc:chgData name="Rafael Quirarte" userId="8ea23fd3-5a0c-4110-b399-a3a640fb3884" providerId="ADAL" clId="{C670964C-A684-4F60-87C4-74699A421290}" dt="2018-10-30T20:33:26.792" v="15"/>
        <pc:sldMkLst>
          <pc:docMk/>
          <pc:sldMk cId="1097948946" sldId="866"/>
        </pc:sldMkLst>
      </pc:sldChg>
      <pc:sldChg chg="add">
        <pc:chgData name="Rafael Quirarte" userId="8ea23fd3-5a0c-4110-b399-a3a640fb3884" providerId="ADAL" clId="{C670964C-A684-4F60-87C4-74699A421290}" dt="2018-10-30T20:33:26.792" v="15"/>
        <pc:sldMkLst>
          <pc:docMk/>
          <pc:sldMk cId="1388653358" sldId="867"/>
        </pc:sldMkLst>
      </pc:sldChg>
      <pc:sldChg chg="add">
        <pc:chgData name="Rafael Quirarte" userId="8ea23fd3-5a0c-4110-b399-a3a640fb3884" providerId="ADAL" clId="{C670964C-A684-4F60-87C4-74699A421290}" dt="2018-10-30T20:33:26.792" v="15"/>
        <pc:sldMkLst>
          <pc:docMk/>
          <pc:sldMk cId="2248328774" sldId="868"/>
        </pc:sldMkLst>
      </pc:sldChg>
      <pc:sldChg chg="add">
        <pc:chgData name="Rafael Quirarte" userId="8ea23fd3-5a0c-4110-b399-a3a640fb3884" providerId="ADAL" clId="{C670964C-A684-4F60-87C4-74699A421290}" dt="2018-10-30T20:33:26.792" v="15"/>
        <pc:sldMkLst>
          <pc:docMk/>
          <pc:sldMk cId="3439035627" sldId="869"/>
        </pc:sldMkLst>
      </pc:sldChg>
      <pc:sldChg chg="add">
        <pc:chgData name="Rafael Quirarte" userId="8ea23fd3-5a0c-4110-b399-a3a640fb3884" providerId="ADAL" clId="{C670964C-A684-4F60-87C4-74699A421290}" dt="2018-10-30T20:33:26.792" v="15"/>
        <pc:sldMkLst>
          <pc:docMk/>
          <pc:sldMk cId="3763020860" sldId="871"/>
        </pc:sldMkLst>
      </pc:sldChg>
      <pc:sldChg chg="add">
        <pc:chgData name="Rafael Quirarte" userId="8ea23fd3-5a0c-4110-b399-a3a640fb3884" providerId="ADAL" clId="{C670964C-A684-4F60-87C4-74699A421290}" dt="2018-10-30T20:33:26.792" v="15"/>
        <pc:sldMkLst>
          <pc:docMk/>
          <pc:sldMk cId="755946805" sldId="873"/>
        </pc:sldMkLst>
      </pc:sldChg>
      <pc:sldChg chg="add">
        <pc:chgData name="Rafael Quirarte" userId="8ea23fd3-5a0c-4110-b399-a3a640fb3884" providerId="ADAL" clId="{C670964C-A684-4F60-87C4-74699A421290}" dt="2018-10-30T20:33:26.792" v="15"/>
        <pc:sldMkLst>
          <pc:docMk/>
          <pc:sldMk cId="4032018700" sldId="874"/>
        </pc:sldMkLst>
      </pc:sldChg>
      <pc:sldChg chg="modSp add">
        <pc:chgData name="Rafael Quirarte" userId="8ea23fd3-5a0c-4110-b399-a3a640fb3884" providerId="ADAL" clId="{C670964C-A684-4F60-87C4-74699A421290}" dt="2018-11-07T22:39:44.519" v="82" actId="1076"/>
        <pc:sldMkLst>
          <pc:docMk/>
          <pc:sldMk cId="1296544802" sldId="875"/>
        </pc:sldMkLst>
        <pc:spChg chg="mod">
          <ac:chgData name="Rafael Quirarte" userId="8ea23fd3-5a0c-4110-b399-a3a640fb3884" providerId="ADAL" clId="{C670964C-A684-4F60-87C4-74699A421290}" dt="2018-11-07T22:39:41.527" v="81" actId="1076"/>
          <ac:spMkLst>
            <pc:docMk/>
            <pc:sldMk cId="1296544802" sldId="875"/>
            <ac:spMk id="7" creationId="{F8A0CAF0-3EDC-4F22-AAF0-DE091C43FBFC}"/>
          </ac:spMkLst>
        </pc:spChg>
        <pc:picChg chg="mod">
          <ac:chgData name="Rafael Quirarte" userId="8ea23fd3-5a0c-4110-b399-a3a640fb3884" providerId="ADAL" clId="{C670964C-A684-4F60-87C4-74699A421290}" dt="2018-11-07T22:39:44.519" v="82" actId="1076"/>
          <ac:picMkLst>
            <pc:docMk/>
            <pc:sldMk cId="1296544802" sldId="875"/>
            <ac:picMk id="10" creationId="{035676D1-D8E6-4B30-8C39-014F954F72A8}"/>
          </ac:picMkLst>
        </pc:picChg>
      </pc:sldChg>
      <pc:sldChg chg="add">
        <pc:chgData name="Rafael Quirarte" userId="8ea23fd3-5a0c-4110-b399-a3a640fb3884" providerId="ADAL" clId="{C670964C-A684-4F60-87C4-74699A421290}" dt="2018-10-30T20:33:26.792" v="15"/>
        <pc:sldMkLst>
          <pc:docMk/>
          <pc:sldMk cId="3731095196" sldId="876"/>
        </pc:sldMkLst>
      </pc:sldChg>
      <pc:sldChg chg="add">
        <pc:chgData name="Rafael Quirarte" userId="8ea23fd3-5a0c-4110-b399-a3a640fb3884" providerId="ADAL" clId="{C670964C-A684-4F60-87C4-74699A421290}" dt="2018-10-30T20:33:26.792" v="15"/>
        <pc:sldMkLst>
          <pc:docMk/>
          <pc:sldMk cId="941064662" sldId="877"/>
        </pc:sldMkLst>
      </pc:sldChg>
      <pc:sldChg chg="add">
        <pc:chgData name="Rafael Quirarte" userId="8ea23fd3-5a0c-4110-b399-a3a640fb3884" providerId="ADAL" clId="{C670964C-A684-4F60-87C4-74699A421290}" dt="2018-10-30T20:33:26.792" v="15"/>
        <pc:sldMkLst>
          <pc:docMk/>
          <pc:sldMk cId="2979127700" sldId="878"/>
        </pc:sldMkLst>
      </pc:sldChg>
      <pc:sldChg chg="add">
        <pc:chgData name="Rafael Quirarte" userId="8ea23fd3-5a0c-4110-b399-a3a640fb3884" providerId="ADAL" clId="{C670964C-A684-4F60-87C4-74699A421290}" dt="2018-10-30T20:33:26.792" v="15"/>
        <pc:sldMkLst>
          <pc:docMk/>
          <pc:sldMk cId="3301098479" sldId="879"/>
        </pc:sldMkLst>
      </pc:sldChg>
      <pc:sldChg chg="add">
        <pc:chgData name="Rafael Quirarte" userId="8ea23fd3-5a0c-4110-b399-a3a640fb3884" providerId="ADAL" clId="{C670964C-A684-4F60-87C4-74699A421290}" dt="2018-10-30T20:33:26.792" v="15"/>
        <pc:sldMkLst>
          <pc:docMk/>
          <pc:sldMk cId="2693881784" sldId="880"/>
        </pc:sldMkLst>
      </pc:sldChg>
      <pc:sldChg chg="add">
        <pc:chgData name="Rafael Quirarte" userId="8ea23fd3-5a0c-4110-b399-a3a640fb3884" providerId="ADAL" clId="{C670964C-A684-4F60-87C4-74699A421290}" dt="2018-10-30T20:33:26.792" v="15"/>
        <pc:sldMkLst>
          <pc:docMk/>
          <pc:sldMk cId="3834475701" sldId="881"/>
        </pc:sldMkLst>
      </pc:sldChg>
      <pc:sldChg chg="add">
        <pc:chgData name="Rafael Quirarte" userId="8ea23fd3-5a0c-4110-b399-a3a640fb3884" providerId="ADAL" clId="{C670964C-A684-4F60-87C4-74699A421290}" dt="2018-10-30T20:33:26.792" v="15"/>
        <pc:sldMkLst>
          <pc:docMk/>
          <pc:sldMk cId="520109849" sldId="882"/>
        </pc:sldMkLst>
      </pc:sldChg>
      <pc:sldChg chg="add">
        <pc:chgData name="Rafael Quirarte" userId="8ea23fd3-5a0c-4110-b399-a3a640fb3884" providerId="ADAL" clId="{C670964C-A684-4F60-87C4-74699A421290}" dt="2018-10-30T20:33:26.792" v="15"/>
        <pc:sldMkLst>
          <pc:docMk/>
          <pc:sldMk cId="949340397" sldId="883"/>
        </pc:sldMkLst>
      </pc:sldChg>
      <pc:sldChg chg="add">
        <pc:chgData name="Rafael Quirarte" userId="8ea23fd3-5a0c-4110-b399-a3a640fb3884" providerId="ADAL" clId="{C670964C-A684-4F60-87C4-74699A421290}" dt="2018-10-30T20:33:26.792" v="15"/>
        <pc:sldMkLst>
          <pc:docMk/>
          <pc:sldMk cId="820646528" sldId="884"/>
        </pc:sldMkLst>
      </pc:sldChg>
      <pc:sldChg chg="add">
        <pc:chgData name="Rafael Quirarte" userId="8ea23fd3-5a0c-4110-b399-a3a640fb3884" providerId="ADAL" clId="{C670964C-A684-4F60-87C4-74699A421290}" dt="2018-10-30T20:33:26.792" v="15"/>
        <pc:sldMkLst>
          <pc:docMk/>
          <pc:sldMk cId="1399589471" sldId="885"/>
        </pc:sldMkLst>
      </pc:sldChg>
      <pc:sldChg chg="add">
        <pc:chgData name="Rafael Quirarte" userId="8ea23fd3-5a0c-4110-b399-a3a640fb3884" providerId="ADAL" clId="{C670964C-A684-4F60-87C4-74699A421290}" dt="2018-10-30T20:33:26.792" v="15"/>
        <pc:sldMkLst>
          <pc:docMk/>
          <pc:sldMk cId="4193856593" sldId="886"/>
        </pc:sldMkLst>
      </pc:sldChg>
      <pc:sldChg chg="add">
        <pc:chgData name="Rafael Quirarte" userId="8ea23fd3-5a0c-4110-b399-a3a640fb3884" providerId="ADAL" clId="{C670964C-A684-4F60-87C4-74699A421290}" dt="2018-10-30T20:33:26.792" v="15"/>
        <pc:sldMkLst>
          <pc:docMk/>
          <pc:sldMk cId="1786991883" sldId="887"/>
        </pc:sldMkLst>
      </pc:sldChg>
      <pc:sldChg chg="add">
        <pc:chgData name="Rafael Quirarte" userId="8ea23fd3-5a0c-4110-b399-a3a640fb3884" providerId="ADAL" clId="{C670964C-A684-4F60-87C4-74699A421290}" dt="2018-10-30T20:33:26.792" v="15"/>
        <pc:sldMkLst>
          <pc:docMk/>
          <pc:sldMk cId="585358592" sldId="888"/>
        </pc:sldMkLst>
      </pc:sldChg>
      <pc:sldChg chg="add">
        <pc:chgData name="Rafael Quirarte" userId="8ea23fd3-5a0c-4110-b399-a3a640fb3884" providerId="ADAL" clId="{C670964C-A684-4F60-87C4-74699A421290}" dt="2018-10-30T20:33:26.792" v="15"/>
        <pc:sldMkLst>
          <pc:docMk/>
          <pc:sldMk cId="2838945926" sldId="889"/>
        </pc:sldMkLst>
      </pc:sldChg>
      <pc:sldChg chg="add">
        <pc:chgData name="Rafael Quirarte" userId="8ea23fd3-5a0c-4110-b399-a3a640fb3884" providerId="ADAL" clId="{C670964C-A684-4F60-87C4-74699A421290}" dt="2018-10-30T20:33:26.792" v="15"/>
        <pc:sldMkLst>
          <pc:docMk/>
          <pc:sldMk cId="753660049" sldId="890"/>
        </pc:sldMkLst>
      </pc:sldChg>
      <pc:sldChg chg="add">
        <pc:chgData name="Rafael Quirarte" userId="8ea23fd3-5a0c-4110-b399-a3a640fb3884" providerId="ADAL" clId="{C670964C-A684-4F60-87C4-74699A421290}" dt="2018-10-30T20:33:26.792" v="15"/>
        <pc:sldMkLst>
          <pc:docMk/>
          <pc:sldMk cId="785860554" sldId="891"/>
        </pc:sldMkLst>
      </pc:sldChg>
      <pc:sldChg chg="add">
        <pc:chgData name="Rafael Quirarte" userId="8ea23fd3-5a0c-4110-b399-a3a640fb3884" providerId="ADAL" clId="{C670964C-A684-4F60-87C4-74699A421290}" dt="2018-10-30T20:33:26.792" v="15"/>
        <pc:sldMkLst>
          <pc:docMk/>
          <pc:sldMk cId="395496571" sldId="892"/>
        </pc:sldMkLst>
      </pc:sldChg>
      <pc:sldChg chg="add">
        <pc:chgData name="Rafael Quirarte" userId="8ea23fd3-5a0c-4110-b399-a3a640fb3884" providerId="ADAL" clId="{C670964C-A684-4F60-87C4-74699A421290}" dt="2018-10-30T20:33:26.792" v="15"/>
        <pc:sldMkLst>
          <pc:docMk/>
          <pc:sldMk cId="3680716536" sldId="893"/>
        </pc:sldMkLst>
      </pc:sldChg>
      <pc:sldChg chg="add">
        <pc:chgData name="Rafael Quirarte" userId="8ea23fd3-5a0c-4110-b399-a3a640fb3884" providerId="ADAL" clId="{C670964C-A684-4F60-87C4-74699A421290}" dt="2018-10-30T20:33:26.792" v="15"/>
        <pc:sldMkLst>
          <pc:docMk/>
          <pc:sldMk cId="1365624016" sldId="894"/>
        </pc:sldMkLst>
      </pc:sldChg>
      <pc:sldChg chg="add">
        <pc:chgData name="Rafael Quirarte" userId="8ea23fd3-5a0c-4110-b399-a3a640fb3884" providerId="ADAL" clId="{C670964C-A684-4F60-87C4-74699A421290}" dt="2018-10-30T20:33:26.792" v="15"/>
        <pc:sldMkLst>
          <pc:docMk/>
          <pc:sldMk cId="2891881593" sldId="895"/>
        </pc:sldMkLst>
      </pc:sldChg>
      <pc:sldChg chg="add">
        <pc:chgData name="Rafael Quirarte" userId="8ea23fd3-5a0c-4110-b399-a3a640fb3884" providerId="ADAL" clId="{C670964C-A684-4F60-87C4-74699A421290}" dt="2018-10-30T20:33:26.792" v="15"/>
        <pc:sldMkLst>
          <pc:docMk/>
          <pc:sldMk cId="515430181" sldId="896"/>
        </pc:sldMkLst>
      </pc:sldChg>
      <pc:sldMasterChg chg="addSp delSp modSldLayout">
        <pc:chgData name="Rafael Quirarte" userId="8ea23fd3-5a0c-4110-b399-a3a640fb3884" providerId="ADAL" clId="{C670964C-A684-4F60-87C4-74699A421290}" dt="2018-11-07T22:16:16.241" v="68" actId="478"/>
        <pc:sldMasterMkLst>
          <pc:docMk/>
          <pc:sldMasterMk cId="1779546266" sldId="2147483662"/>
        </pc:sldMasterMkLst>
        <pc:grpChg chg="add">
          <ac:chgData name="Rafael Quirarte" userId="8ea23fd3-5a0c-4110-b399-a3a640fb3884" providerId="ADAL" clId="{C670964C-A684-4F60-87C4-74699A421290}" dt="2018-11-05T15:08:50.729" v="26"/>
          <ac:grpSpMkLst>
            <pc:docMk/>
            <pc:sldMasterMk cId="1779546266" sldId="2147483662"/>
            <ac:grpSpMk id="5" creationId="{8033BA3D-40A9-4ECA-B5E9-1F26916243E3}"/>
          </ac:grpSpMkLst>
        </pc:grpChg>
        <pc:picChg chg="add del">
          <ac:chgData name="Rafael Quirarte" userId="8ea23fd3-5a0c-4110-b399-a3a640fb3884" providerId="ADAL" clId="{C670964C-A684-4F60-87C4-74699A421290}" dt="2018-11-05T15:08:48.411" v="24" actId="478"/>
          <ac:picMkLst>
            <pc:docMk/>
            <pc:sldMasterMk cId="1779546266" sldId="2147483662"/>
            <ac:picMk id="4" creationId="{A8C8001F-B72C-43CA-8CC3-D3382FB15040}"/>
          </ac:picMkLst>
        </pc:picChg>
        <pc:picChg chg="del">
          <ac:chgData name="Rafael Quirarte" userId="8ea23fd3-5a0c-4110-b399-a3a640fb3884" providerId="ADAL" clId="{C670964C-A684-4F60-87C4-74699A421290}" dt="2018-11-05T15:08:50.353" v="25" actId="478"/>
          <ac:picMkLst>
            <pc:docMk/>
            <pc:sldMasterMk cId="1779546266" sldId="2147483662"/>
            <ac:picMk id="15" creationId="{7AAE6CAA-649B-4D5C-9CA5-6FAB3D0DCDC0}"/>
          </ac:picMkLst>
        </pc:picChg>
        <pc:sldLayoutChg chg="addSp delSp">
          <pc:chgData name="Rafael Quirarte" userId="8ea23fd3-5a0c-4110-b399-a3a640fb3884" providerId="ADAL" clId="{C670964C-A684-4F60-87C4-74699A421290}" dt="2018-11-05T15:08:56.629" v="28"/>
          <pc:sldLayoutMkLst>
            <pc:docMk/>
            <pc:sldMasterMk cId="1779546266" sldId="2147483662"/>
            <pc:sldLayoutMk cId="2520842682" sldId="2147483663"/>
          </pc:sldLayoutMkLst>
          <pc:grpChg chg="add">
            <ac:chgData name="Rafael Quirarte" userId="8ea23fd3-5a0c-4110-b399-a3a640fb3884" providerId="ADAL" clId="{C670964C-A684-4F60-87C4-74699A421290}" dt="2018-11-05T15:08:56.629" v="28"/>
            <ac:grpSpMkLst>
              <pc:docMk/>
              <pc:sldMasterMk cId="1779546266" sldId="2147483662"/>
              <pc:sldLayoutMk cId="2520842682" sldId="2147483663"/>
              <ac:grpSpMk id="4" creationId="{B668C3CC-3FC9-4EF0-8CE5-810594E4D75A}"/>
            </ac:grpSpMkLst>
          </pc:grpChg>
          <pc:picChg chg="add del">
            <ac:chgData name="Rafael Quirarte" userId="8ea23fd3-5a0c-4110-b399-a3a640fb3884" providerId="ADAL" clId="{C670964C-A684-4F60-87C4-74699A421290}" dt="2018-10-22T16:14:47.952" v="1" actId="478"/>
            <ac:picMkLst>
              <pc:docMk/>
              <pc:sldMasterMk cId="1779546266" sldId="2147483662"/>
              <pc:sldLayoutMk cId="2520842682" sldId="2147483663"/>
              <ac:picMk id="4" creationId="{2BF3AE77-C90A-4946-AB40-FD3C7B3DEC60}"/>
            </ac:picMkLst>
          </pc:picChg>
          <pc:picChg chg="del">
            <ac:chgData name="Rafael Quirarte" userId="8ea23fd3-5a0c-4110-b399-a3a640fb3884" providerId="ADAL" clId="{C670964C-A684-4F60-87C4-74699A421290}" dt="2018-11-05T15:08:56.214" v="27" actId="478"/>
            <ac:picMkLst>
              <pc:docMk/>
              <pc:sldMasterMk cId="1779546266" sldId="2147483662"/>
              <pc:sldLayoutMk cId="2520842682" sldId="2147483663"/>
              <ac:picMk id="7" creationId="{57D146DA-B311-4F34-AA03-B20CA5C36CE8}"/>
            </ac:picMkLst>
          </pc:picChg>
        </pc:sldLayoutChg>
        <pc:sldLayoutChg chg="addSp delSp">
          <pc:chgData name="Rafael Quirarte" userId="8ea23fd3-5a0c-4110-b399-a3a640fb3884" providerId="ADAL" clId="{C670964C-A684-4F60-87C4-74699A421290}" dt="2018-11-05T15:09:01.312" v="30"/>
          <pc:sldLayoutMkLst>
            <pc:docMk/>
            <pc:sldMasterMk cId="1779546266" sldId="2147483662"/>
            <pc:sldLayoutMk cId="3276537739" sldId="2147483669"/>
          </pc:sldLayoutMkLst>
          <pc:grpChg chg="add">
            <ac:chgData name="Rafael Quirarte" userId="8ea23fd3-5a0c-4110-b399-a3a640fb3884" providerId="ADAL" clId="{C670964C-A684-4F60-87C4-74699A421290}" dt="2018-11-05T15:09:01.312" v="30"/>
            <ac:grpSpMkLst>
              <pc:docMk/>
              <pc:sldMasterMk cId="1779546266" sldId="2147483662"/>
              <pc:sldLayoutMk cId="3276537739" sldId="2147483669"/>
              <ac:grpSpMk id="4" creationId="{C0A20EEE-5AE9-40FE-8F5D-0016EFB023D2}"/>
            </ac:grpSpMkLst>
          </pc:grpChg>
          <pc:picChg chg="del">
            <ac:chgData name="Rafael Quirarte" userId="8ea23fd3-5a0c-4110-b399-a3a640fb3884" providerId="ADAL" clId="{C670964C-A684-4F60-87C4-74699A421290}" dt="2018-11-05T15:09:00.856" v="29" actId="478"/>
            <ac:picMkLst>
              <pc:docMk/>
              <pc:sldMasterMk cId="1779546266" sldId="2147483662"/>
              <pc:sldLayoutMk cId="3276537739" sldId="2147483669"/>
              <ac:picMk id="7" creationId="{1D2918CD-B6F4-4D7E-84FE-C5A633ED30A4}"/>
            </ac:picMkLst>
          </pc:picChg>
        </pc:sldLayoutChg>
        <pc:sldLayoutChg chg="addSp delSp">
          <pc:chgData name="Rafael Quirarte" userId="8ea23fd3-5a0c-4110-b399-a3a640fb3884" providerId="ADAL" clId="{C670964C-A684-4F60-87C4-74699A421290}" dt="2018-11-07T22:16:16.241" v="68" actId="478"/>
          <pc:sldLayoutMkLst>
            <pc:docMk/>
            <pc:sldMasterMk cId="1779546266" sldId="2147483662"/>
            <pc:sldLayoutMk cId="3977280544" sldId="2147483670"/>
          </pc:sldLayoutMkLst>
          <pc:grpChg chg="add">
            <ac:chgData name="Rafael Quirarte" userId="8ea23fd3-5a0c-4110-b399-a3a640fb3884" providerId="ADAL" clId="{C670964C-A684-4F60-87C4-74699A421290}" dt="2018-11-05T15:09:08.813" v="32"/>
            <ac:grpSpMkLst>
              <pc:docMk/>
              <pc:sldMasterMk cId="1779546266" sldId="2147483662"/>
              <pc:sldLayoutMk cId="3977280544" sldId="2147483670"/>
              <ac:grpSpMk id="10" creationId="{068D84AE-D4DA-46A0-833E-A83FF1C3ED73}"/>
            </ac:grpSpMkLst>
          </pc:grpChg>
          <pc:picChg chg="del">
            <ac:chgData name="Rafael Quirarte" userId="8ea23fd3-5a0c-4110-b399-a3a640fb3884" providerId="ADAL" clId="{C670964C-A684-4F60-87C4-74699A421290}" dt="2018-11-05T15:09:08.440" v="31" actId="478"/>
            <ac:picMkLst>
              <pc:docMk/>
              <pc:sldMasterMk cId="1779546266" sldId="2147483662"/>
              <pc:sldLayoutMk cId="3977280544" sldId="2147483670"/>
              <ac:picMk id="6" creationId="{6B079004-4B5B-4023-8285-9A8E38350B0F}"/>
            </ac:picMkLst>
          </pc:picChg>
          <pc:picChg chg="del">
            <ac:chgData name="Rafael Quirarte" userId="8ea23fd3-5a0c-4110-b399-a3a640fb3884" providerId="ADAL" clId="{C670964C-A684-4F60-87C4-74699A421290}" dt="2018-11-07T22:16:16.241" v="68" actId="478"/>
            <ac:picMkLst>
              <pc:docMk/>
              <pc:sldMasterMk cId="1779546266" sldId="2147483662"/>
              <pc:sldLayoutMk cId="3977280544" sldId="2147483670"/>
              <ac:picMk id="8" creationId="{9C82AB5B-81BE-401A-8945-099CC7A4BAA0}"/>
            </ac:picMkLst>
          </pc:picChg>
        </pc:sldLayoutChg>
        <pc:sldLayoutChg chg="addSp delSp">
          <pc:chgData name="Rafael Quirarte" userId="8ea23fd3-5a0c-4110-b399-a3a640fb3884" providerId="ADAL" clId="{C670964C-A684-4F60-87C4-74699A421290}" dt="2018-11-05T15:09:13.305" v="34"/>
          <pc:sldLayoutMkLst>
            <pc:docMk/>
            <pc:sldMasterMk cId="1779546266" sldId="2147483662"/>
            <pc:sldLayoutMk cId="2652107282" sldId="2147483671"/>
          </pc:sldLayoutMkLst>
          <pc:grpChg chg="add">
            <ac:chgData name="Rafael Quirarte" userId="8ea23fd3-5a0c-4110-b399-a3a640fb3884" providerId="ADAL" clId="{C670964C-A684-4F60-87C4-74699A421290}" dt="2018-11-05T15:09:13.305" v="34"/>
            <ac:grpSpMkLst>
              <pc:docMk/>
              <pc:sldMasterMk cId="1779546266" sldId="2147483662"/>
              <pc:sldLayoutMk cId="2652107282" sldId="2147483671"/>
              <ac:grpSpMk id="6" creationId="{D4A624DC-34C5-4BED-88D9-30CEB0842CD3}"/>
            </ac:grpSpMkLst>
          </pc:grpChg>
          <pc:picChg chg="del">
            <ac:chgData name="Rafael Quirarte" userId="8ea23fd3-5a0c-4110-b399-a3a640fb3884" providerId="ADAL" clId="{C670964C-A684-4F60-87C4-74699A421290}" dt="2018-11-05T15:09:12.913" v="33" actId="478"/>
            <ac:picMkLst>
              <pc:docMk/>
              <pc:sldMasterMk cId="1779546266" sldId="2147483662"/>
              <pc:sldLayoutMk cId="2652107282" sldId="2147483671"/>
              <ac:picMk id="9" creationId="{B15E0F5E-F980-4B0A-85E7-44E30BD4EFAE}"/>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E88BE1-1FB8-43FB-AA06-0A9FBBAB27E0}"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n-US"/>
        </a:p>
      </dgm:t>
    </dgm:pt>
    <dgm:pt modelId="{28528483-B6A6-44CE-8CFD-4EF9884032B0}">
      <dgm:prSet phldrT="[Text]" custT="1"/>
      <dgm:spPr>
        <a:solidFill>
          <a:schemeClr val="bg1">
            <a:lumMod val="85000"/>
          </a:schemeClr>
        </a:solidFill>
      </dgm:spPr>
      <dgm:t>
        <a:bodyPr/>
        <a:lstStyle/>
        <a:p>
          <a:r>
            <a:rPr lang="en-US" sz="3200">
              <a:latin typeface="Arial Narrow" panose="020B0606020202030204" pitchFamily="34" charset="0"/>
            </a:rPr>
            <a:t>Aggregating</a:t>
          </a:r>
          <a:r>
            <a:rPr lang="en-US" sz="4300">
              <a:latin typeface="Arial Narrow" panose="020B0606020202030204" pitchFamily="34" charset="0"/>
            </a:rPr>
            <a:t> </a:t>
          </a:r>
        </a:p>
      </dgm:t>
    </dgm:pt>
    <dgm:pt modelId="{24B0CEBF-1A2A-42B2-90AC-1F02EA8B996B}" type="parTrans" cxnId="{241E86E3-6529-422B-8B28-F46CCF99AC96}">
      <dgm:prSet/>
      <dgm:spPr/>
      <dgm:t>
        <a:bodyPr/>
        <a:lstStyle/>
        <a:p>
          <a:endParaRPr lang="en-US">
            <a:latin typeface="Arial Narrow" panose="020B0606020202030204" pitchFamily="34" charset="0"/>
          </a:endParaRPr>
        </a:p>
      </dgm:t>
    </dgm:pt>
    <dgm:pt modelId="{E3F313B9-BCF8-4FE1-A960-0623B62609B7}" type="sibTrans" cxnId="{241E86E3-6529-422B-8B28-F46CCF99AC96}">
      <dgm:prSet/>
      <dgm:spPr/>
      <dgm:t>
        <a:bodyPr/>
        <a:lstStyle/>
        <a:p>
          <a:endParaRPr lang="en-US">
            <a:latin typeface="Arial Narrow" panose="020B0606020202030204" pitchFamily="34" charset="0"/>
          </a:endParaRPr>
        </a:p>
      </dgm:t>
    </dgm:pt>
    <dgm:pt modelId="{7B2B0B61-3D29-40AB-A9DC-AF2CE0369D5A}">
      <dgm:prSet phldrT="[Text]" custT="1"/>
      <dgm:spPr>
        <a:solidFill>
          <a:srgbClr val="700000"/>
        </a:solidFill>
        <a:ln w="25400" cap="flat" cmpd="sng" algn="ctr">
          <a:solidFill>
            <a:prstClr val="white">
              <a:hueOff val="0"/>
              <a:satOff val="0"/>
              <a:lumOff val="0"/>
              <a:alphaOff val="0"/>
            </a:prstClr>
          </a:solidFill>
          <a:prstDash val="solid"/>
        </a:ln>
        <a:effectLst/>
      </dgm:spPr>
      <dgm:t>
        <a:bodyPr spcFirstLastPara="0" vert="horz" wrap="square" lIns="35560" tIns="26670" rIns="35560" bIns="26670" numCol="1" spcCol="1270" anchor="ctr" anchorCtr="0"/>
        <a:lstStyle/>
        <a:p>
          <a:r>
            <a:rPr lang="en-US" sz="1600" kern="1200">
              <a:latin typeface="Arial Narrow" panose="020B0606020202030204" pitchFamily="34" charset="0"/>
            </a:rPr>
            <a:t>Single source of all budget and planning data (revenue and </a:t>
          </a:r>
          <a:r>
            <a:rPr lang="en-US" sz="1600" kern="1200">
              <a:solidFill>
                <a:prstClr val="white"/>
              </a:solidFill>
              <a:latin typeface="Arial Narrow" panose="020B0606020202030204" pitchFamily="34" charset="0"/>
              <a:ea typeface="+mn-ea"/>
              <a:cs typeface="+mn-cs"/>
            </a:rPr>
            <a:t>expenses</a:t>
          </a:r>
          <a:r>
            <a:rPr lang="en-US" sz="1600" kern="1200">
              <a:latin typeface="Arial Narrow" panose="020B0606020202030204" pitchFamily="34" charset="0"/>
            </a:rPr>
            <a:t>)</a:t>
          </a:r>
        </a:p>
      </dgm:t>
    </dgm:pt>
    <dgm:pt modelId="{DE864767-6E3A-47B2-BE52-BFADEC00D3E7}" type="parTrans" cxnId="{9C20CCAD-1846-4A0E-A2A1-E18B5E5B5507}">
      <dgm:prSet/>
      <dgm:spPr/>
      <dgm:t>
        <a:bodyPr/>
        <a:lstStyle/>
        <a:p>
          <a:endParaRPr lang="en-US">
            <a:latin typeface="Arial Narrow" panose="020B0606020202030204" pitchFamily="34" charset="0"/>
          </a:endParaRPr>
        </a:p>
      </dgm:t>
    </dgm:pt>
    <dgm:pt modelId="{FA058429-4CF8-419D-81E8-D677347CCEA5}" type="sibTrans" cxnId="{9C20CCAD-1846-4A0E-A2A1-E18B5E5B5507}">
      <dgm:prSet/>
      <dgm:spPr/>
      <dgm:t>
        <a:bodyPr/>
        <a:lstStyle/>
        <a:p>
          <a:endParaRPr lang="en-US">
            <a:latin typeface="Arial Narrow" panose="020B0606020202030204" pitchFamily="34" charset="0"/>
          </a:endParaRPr>
        </a:p>
      </dgm:t>
    </dgm:pt>
    <dgm:pt modelId="{0F996592-6D01-40AE-B00F-D84BBEF97DA4}">
      <dgm:prSet phldrT="[Text]" custT="1"/>
      <dgm:spPr>
        <a:solidFill>
          <a:srgbClr val="700000"/>
        </a:solidFill>
        <a:ln w="25400" cap="flat" cmpd="sng" algn="ctr">
          <a:solidFill>
            <a:prstClr val="white">
              <a:hueOff val="0"/>
              <a:satOff val="0"/>
              <a:lumOff val="0"/>
              <a:alphaOff val="0"/>
            </a:prstClr>
          </a:solidFill>
          <a:prstDash val="solid"/>
        </a:ln>
        <a:effectLst/>
      </dgm:spPr>
      <dgm:t>
        <a:bodyPr spcFirstLastPara="0" vert="horz" wrap="square" lIns="35560" tIns="26670" rIns="35560" bIns="26670" numCol="1" spcCol="1270" anchor="ctr" anchorCtr="0"/>
        <a:lstStyle/>
        <a:p>
          <a:r>
            <a:rPr lang="en-US" sz="1600" kern="1200">
              <a:latin typeface="Arial Narrow" panose="020B0606020202030204" pitchFamily="34" charset="0"/>
            </a:rPr>
            <a:t>Roll up and </a:t>
          </a:r>
          <a:r>
            <a:rPr lang="en-US" sz="1600" kern="1200">
              <a:solidFill>
                <a:prstClr val="white"/>
              </a:solidFill>
              <a:latin typeface="Arial Narrow" panose="020B0606020202030204" pitchFamily="34" charset="0"/>
              <a:ea typeface="+mn-ea"/>
              <a:cs typeface="+mn-cs"/>
            </a:rPr>
            <a:t>drill</a:t>
          </a:r>
          <a:r>
            <a:rPr lang="en-US" sz="1600" kern="1200">
              <a:latin typeface="Arial Narrow" panose="020B0606020202030204" pitchFamily="34" charset="0"/>
            </a:rPr>
            <a:t> down to different levels of information (College, Department, Fund, Account, etc.)</a:t>
          </a:r>
        </a:p>
      </dgm:t>
    </dgm:pt>
    <dgm:pt modelId="{42854D8F-182D-4B7B-AAF9-6F27E8D017CB}" type="parTrans" cxnId="{6F606522-1B5A-44D3-AE7D-42984FCB0B82}">
      <dgm:prSet/>
      <dgm:spPr/>
      <dgm:t>
        <a:bodyPr/>
        <a:lstStyle/>
        <a:p>
          <a:endParaRPr lang="en-US">
            <a:latin typeface="Arial Narrow" panose="020B0606020202030204" pitchFamily="34" charset="0"/>
          </a:endParaRPr>
        </a:p>
      </dgm:t>
    </dgm:pt>
    <dgm:pt modelId="{BCFCD4D4-374B-4AB8-8C87-7B5CCB87A59D}" type="sibTrans" cxnId="{6F606522-1B5A-44D3-AE7D-42984FCB0B82}">
      <dgm:prSet/>
      <dgm:spPr/>
      <dgm:t>
        <a:bodyPr/>
        <a:lstStyle/>
        <a:p>
          <a:endParaRPr lang="en-US">
            <a:latin typeface="Arial Narrow" panose="020B0606020202030204" pitchFamily="34" charset="0"/>
          </a:endParaRPr>
        </a:p>
      </dgm:t>
    </dgm:pt>
    <dgm:pt modelId="{85B18C56-CCF6-47C8-9A36-237A0BC7CADC}">
      <dgm:prSet phldrT="[Text]" custT="1"/>
      <dgm:spPr>
        <a:solidFill>
          <a:schemeClr val="bg1">
            <a:lumMod val="85000"/>
          </a:schemeClr>
        </a:solidFill>
      </dgm:spPr>
      <dgm:t>
        <a:bodyPr/>
        <a:lstStyle/>
        <a:p>
          <a:r>
            <a:rPr lang="en-US" sz="3200">
              <a:latin typeface="Arial Narrow" panose="020B0606020202030204" pitchFamily="34" charset="0"/>
            </a:rPr>
            <a:t>Streamlining</a:t>
          </a:r>
        </a:p>
      </dgm:t>
    </dgm:pt>
    <dgm:pt modelId="{0DB7EA21-4E70-4E2B-AE4E-40C724ECC1C8}" type="parTrans" cxnId="{114C37AF-455F-4738-B162-E33301E74913}">
      <dgm:prSet/>
      <dgm:spPr/>
      <dgm:t>
        <a:bodyPr/>
        <a:lstStyle/>
        <a:p>
          <a:endParaRPr lang="en-US">
            <a:latin typeface="Arial Narrow" panose="020B0606020202030204" pitchFamily="34" charset="0"/>
          </a:endParaRPr>
        </a:p>
      </dgm:t>
    </dgm:pt>
    <dgm:pt modelId="{14C60A4A-25D4-47A9-83B5-EB1EEEA194B9}" type="sibTrans" cxnId="{114C37AF-455F-4738-B162-E33301E74913}">
      <dgm:prSet/>
      <dgm:spPr/>
      <dgm:t>
        <a:bodyPr/>
        <a:lstStyle/>
        <a:p>
          <a:endParaRPr lang="en-US">
            <a:latin typeface="Arial Narrow" panose="020B0606020202030204" pitchFamily="34" charset="0"/>
          </a:endParaRPr>
        </a:p>
      </dgm:t>
    </dgm:pt>
    <dgm:pt modelId="{42F2365C-6B7B-4140-A603-7AD0F768EB60}">
      <dgm:prSet phldrT="[Text]" custT="1"/>
      <dgm:spPr>
        <a:solidFill>
          <a:srgbClr val="700000"/>
        </a:solidFill>
        <a:ln w="25400" cap="flat" cmpd="sng" algn="ctr">
          <a:solidFill>
            <a:prstClr val="white">
              <a:hueOff val="0"/>
              <a:satOff val="0"/>
              <a:lumOff val="0"/>
              <a:alphaOff val="0"/>
            </a:prstClr>
          </a:solidFill>
          <a:prstDash val="solid"/>
        </a:ln>
        <a:effectLst/>
      </dgm:spPr>
      <dgm:t>
        <a:bodyPr spcFirstLastPara="0" vert="horz" wrap="square" lIns="35560" tIns="26670" rIns="35560" bIns="26670" numCol="1" spcCol="1270" anchor="ctr" anchorCtr="0"/>
        <a:lstStyle/>
        <a:p>
          <a:r>
            <a:rPr lang="en-US" sz="1600" kern="1200">
              <a:latin typeface="Arial Narrow" panose="020B0606020202030204" pitchFamily="34" charset="0"/>
            </a:rPr>
            <a:t>Spend more time on analysis than </a:t>
          </a:r>
          <a:r>
            <a:rPr lang="en-US" sz="1600" kern="1200">
              <a:solidFill>
                <a:prstClr val="white"/>
              </a:solidFill>
              <a:latin typeface="Arial Narrow" panose="020B0606020202030204" pitchFamily="34" charset="0"/>
              <a:ea typeface="+mn-ea"/>
              <a:cs typeface="+mn-cs"/>
            </a:rPr>
            <a:t>collection</a:t>
          </a:r>
        </a:p>
      </dgm:t>
    </dgm:pt>
    <dgm:pt modelId="{A0D56729-ECF5-422B-9BB6-16DCCD25872C}" type="parTrans" cxnId="{E196CF0F-FB87-4E11-96AF-1CF40BBBDBA5}">
      <dgm:prSet/>
      <dgm:spPr/>
      <dgm:t>
        <a:bodyPr/>
        <a:lstStyle/>
        <a:p>
          <a:endParaRPr lang="en-US">
            <a:latin typeface="Arial Narrow" panose="020B0606020202030204" pitchFamily="34" charset="0"/>
          </a:endParaRPr>
        </a:p>
      </dgm:t>
    </dgm:pt>
    <dgm:pt modelId="{7AECC5CA-A09F-4198-A4D9-48B3C863D2DE}" type="sibTrans" cxnId="{E196CF0F-FB87-4E11-96AF-1CF40BBBDBA5}">
      <dgm:prSet/>
      <dgm:spPr/>
      <dgm:t>
        <a:bodyPr/>
        <a:lstStyle/>
        <a:p>
          <a:endParaRPr lang="en-US">
            <a:latin typeface="Arial Narrow" panose="020B0606020202030204" pitchFamily="34" charset="0"/>
          </a:endParaRPr>
        </a:p>
      </dgm:t>
    </dgm:pt>
    <dgm:pt modelId="{232B38C8-CAB2-4012-BC3F-BCB08BE6C9D5}">
      <dgm:prSet phldrT="[Text]" custT="1"/>
      <dgm:spPr>
        <a:solidFill>
          <a:srgbClr val="700000"/>
        </a:solidFill>
        <a:ln w="25400" cap="flat" cmpd="sng" algn="ctr">
          <a:solidFill>
            <a:prstClr val="white">
              <a:hueOff val="0"/>
              <a:satOff val="0"/>
              <a:lumOff val="0"/>
              <a:alphaOff val="0"/>
            </a:prstClr>
          </a:solidFill>
          <a:prstDash val="solid"/>
        </a:ln>
        <a:effectLst/>
      </dgm:spPr>
      <dgm:t>
        <a:bodyPr spcFirstLastPara="0" vert="horz" wrap="square" lIns="35560" tIns="26670" rIns="35560" bIns="26670" numCol="1" spcCol="1270" anchor="ctr" anchorCtr="0"/>
        <a:lstStyle/>
        <a:p>
          <a:r>
            <a:rPr lang="en-US" sz="1600">
              <a:latin typeface="Arial Narrow" panose="020B0606020202030204" pitchFamily="34" charset="0"/>
            </a:rPr>
            <a:t>Aggregate budget information quickly and easily</a:t>
          </a:r>
        </a:p>
      </dgm:t>
    </dgm:pt>
    <dgm:pt modelId="{CA64B130-9890-4B65-AAEA-B4613B724A7B}" type="parTrans" cxnId="{C55E5B37-981F-491F-95E7-9E9A455AB722}">
      <dgm:prSet/>
      <dgm:spPr/>
      <dgm:t>
        <a:bodyPr/>
        <a:lstStyle/>
        <a:p>
          <a:endParaRPr lang="en-US">
            <a:latin typeface="Arial Narrow" panose="020B0606020202030204" pitchFamily="34" charset="0"/>
          </a:endParaRPr>
        </a:p>
      </dgm:t>
    </dgm:pt>
    <dgm:pt modelId="{C3F0AD83-AD52-4956-AB7B-0394A2A25B9B}" type="sibTrans" cxnId="{C55E5B37-981F-491F-95E7-9E9A455AB722}">
      <dgm:prSet/>
      <dgm:spPr/>
      <dgm:t>
        <a:bodyPr/>
        <a:lstStyle/>
        <a:p>
          <a:endParaRPr lang="en-US">
            <a:latin typeface="Arial Narrow" panose="020B0606020202030204" pitchFamily="34" charset="0"/>
          </a:endParaRPr>
        </a:p>
      </dgm:t>
    </dgm:pt>
    <dgm:pt modelId="{C77E1FEB-5BBD-4AB0-BE0F-C98B5EA2E67B}">
      <dgm:prSet phldrT="[Text]" custT="1"/>
      <dgm:spPr>
        <a:solidFill>
          <a:srgbClr val="700000"/>
        </a:solidFill>
        <a:ln w="25400" cap="flat" cmpd="sng" algn="ctr">
          <a:solidFill>
            <a:prstClr val="white">
              <a:hueOff val="0"/>
              <a:satOff val="0"/>
              <a:lumOff val="0"/>
              <a:alphaOff val="0"/>
            </a:prstClr>
          </a:solidFill>
          <a:prstDash val="solid"/>
        </a:ln>
        <a:effectLst/>
      </dgm:spPr>
      <dgm:t>
        <a:bodyPr spcFirstLastPara="0" vert="horz" wrap="square" lIns="35560" tIns="26670" rIns="35560" bIns="26670" numCol="1" spcCol="1270" anchor="ctr" anchorCtr="0"/>
        <a:lstStyle/>
        <a:p>
          <a:r>
            <a:rPr lang="en-US" sz="1600">
              <a:latin typeface="Arial Narrow" panose="020B0606020202030204" pitchFamily="34" charset="0"/>
            </a:rPr>
            <a:t>Create repeatable and maintainable import processes for source data used in the budget and planning process (Financials, Project, Foundation, HR)</a:t>
          </a:r>
        </a:p>
      </dgm:t>
    </dgm:pt>
    <dgm:pt modelId="{5BFBCC72-5B66-4BDC-A7B8-64C7398E98F3}" type="parTrans" cxnId="{44A9C485-440B-4D61-8AFD-D768E4DCAF08}">
      <dgm:prSet/>
      <dgm:spPr/>
      <dgm:t>
        <a:bodyPr/>
        <a:lstStyle/>
        <a:p>
          <a:endParaRPr lang="en-US">
            <a:latin typeface="Arial Narrow" panose="020B0606020202030204" pitchFamily="34" charset="0"/>
          </a:endParaRPr>
        </a:p>
      </dgm:t>
    </dgm:pt>
    <dgm:pt modelId="{59E4852C-73ED-4EDF-9215-9436AF43CDB5}" type="sibTrans" cxnId="{44A9C485-440B-4D61-8AFD-D768E4DCAF08}">
      <dgm:prSet/>
      <dgm:spPr/>
      <dgm:t>
        <a:bodyPr/>
        <a:lstStyle/>
        <a:p>
          <a:endParaRPr lang="en-US">
            <a:latin typeface="Arial Narrow" panose="020B0606020202030204" pitchFamily="34" charset="0"/>
          </a:endParaRPr>
        </a:p>
      </dgm:t>
    </dgm:pt>
    <dgm:pt modelId="{FFC36EFF-0C42-45C3-AEB5-88CD2ED0DC26}">
      <dgm:prSet phldrT="[Text]" custT="1"/>
      <dgm:spPr>
        <a:solidFill>
          <a:srgbClr val="700000"/>
        </a:solidFill>
        <a:ln w="25400" cap="flat" cmpd="sng" algn="ctr">
          <a:solidFill>
            <a:prstClr val="white">
              <a:hueOff val="0"/>
              <a:satOff val="0"/>
              <a:lumOff val="0"/>
              <a:alphaOff val="0"/>
            </a:prstClr>
          </a:solidFill>
          <a:prstDash val="solid"/>
        </a:ln>
        <a:effectLst/>
      </dgm:spPr>
      <dgm:t>
        <a:bodyPr spcFirstLastPara="0" vert="horz" wrap="square" lIns="35560" tIns="26670" rIns="35560" bIns="26670" numCol="1" spcCol="1270" anchor="ctr" anchorCtr="0"/>
        <a:lstStyle/>
        <a:p>
          <a:r>
            <a:rPr lang="en-US" sz="1600" kern="1200">
              <a:latin typeface="Arial Narrow" panose="020B0606020202030204" pitchFamily="34" charset="0"/>
            </a:rPr>
            <a:t>Ensure data is </a:t>
          </a:r>
          <a:r>
            <a:rPr lang="en-US" sz="1600" kern="1200">
              <a:solidFill>
                <a:prstClr val="white"/>
              </a:solidFill>
              <a:latin typeface="Arial Narrow" panose="020B0606020202030204" pitchFamily="34" charset="0"/>
              <a:ea typeface="+mn-ea"/>
              <a:cs typeface="+mn-cs"/>
            </a:rPr>
            <a:t>complete</a:t>
          </a:r>
          <a:r>
            <a:rPr lang="en-US" sz="1600" kern="1200">
              <a:latin typeface="Arial Narrow" panose="020B0606020202030204" pitchFamily="34" charset="0"/>
            </a:rPr>
            <a:t> and accurate by using standardized reporting and centralized data collection</a:t>
          </a:r>
        </a:p>
      </dgm:t>
    </dgm:pt>
    <dgm:pt modelId="{B2F27939-1A37-4C20-8D1B-3168CA739D18}" type="parTrans" cxnId="{B5262B79-3740-47A2-A8F5-8D3183CE801E}">
      <dgm:prSet/>
      <dgm:spPr/>
      <dgm:t>
        <a:bodyPr/>
        <a:lstStyle/>
        <a:p>
          <a:endParaRPr lang="en-US">
            <a:latin typeface="Arial Narrow" panose="020B0606020202030204" pitchFamily="34" charset="0"/>
          </a:endParaRPr>
        </a:p>
      </dgm:t>
    </dgm:pt>
    <dgm:pt modelId="{A7BC6212-C235-4E67-AB71-CA170F9E000B}" type="sibTrans" cxnId="{B5262B79-3740-47A2-A8F5-8D3183CE801E}">
      <dgm:prSet/>
      <dgm:spPr/>
      <dgm:t>
        <a:bodyPr/>
        <a:lstStyle/>
        <a:p>
          <a:endParaRPr lang="en-US">
            <a:latin typeface="Arial Narrow" panose="020B0606020202030204" pitchFamily="34" charset="0"/>
          </a:endParaRPr>
        </a:p>
      </dgm:t>
    </dgm:pt>
    <dgm:pt modelId="{B24722D0-B148-459F-A522-43AE358CBDF1}" type="pres">
      <dgm:prSet presAssocID="{01E88BE1-1FB8-43FB-AA06-0A9FBBAB27E0}" presName="theList" presStyleCnt="0">
        <dgm:presLayoutVars>
          <dgm:dir/>
          <dgm:animLvl val="lvl"/>
          <dgm:resizeHandles val="exact"/>
        </dgm:presLayoutVars>
      </dgm:prSet>
      <dgm:spPr/>
      <dgm:t>
        <a:bodyPr/>
        <a:lstStyle/>
        <a:p>
          <a:endParaRPr lang="en-US"/>
        </a:p>
      </dgm:t>
    </dgm:pt>
    <dgm:pt modelId="{1768EEDE-64E2-47EA-A512-F65734B32A78}" type="pres">
      <dgm:prSet presAssocID="{28528483-B6A6-44CE-8CFD-4EF9884032B0}" presName="compNode" presStyleCnt="0"/>
      <dgm:spPr/>
    </dgm:pt>
    <dgm:pt modelId="{AFE9BE23-9907-456F-B0C2-5F39AC73C2EB}" type="pres">
      <dgm:prSet presAssocID="{28528483-B6A6-44CE-8CFD-4EF9884032B0}" presName="aNode" presStyleLbl="bgShp" presStyleIdx="0" presStyleCnt="2"/>
      <dgm:spPr/>
      <dgm:t>
        <a:bodyPr/>
        <a:lstStyle/>
        <a:p>
          <a:endParaRPr lang="en-US"/>
        </a:p>
      </dgm:t>
    </dgm:pt>
    <dgm:pt modelId="{F57FCBB6-051E-453B-B9F3-FAF67483C87D}" type="pres">
      <dgm:prSet presAssocID="{28528483-B6A6-44CE-8CFD-4EF9884032B0}" presName="textNode" presStyleLbl="bgShp" presStyleIdx="0" presStyleCnt="2"/>
      <dgm:spPr/>
      <dgm:t>
        <a:bodyPr/>
        <a:lstStyle/>
        <a:p>
          <a:endParaRPr lang="en-US"/>
        </a:p>
      </dgm:t>
    </dgm:pt>
    <dgm:pt modelId="{E3542BEA-E7F3-4878-AE8A-9A09CA9A1E63}" type="pres">
      <dgm:prSet presAssocID="{28528483-B6A6-44CE-8CFD-4EF9884032B0}" presName="compChildNode" presStyleCnt="0"/>
      <dgm:spPr/>
    </dgm:pt>
    <dgm:pt modelId="{29FDBC08-184D-4F3B-964E-7A0DDB86D53E}" type="pres">
      <dgm:prSet presAssocID="{28528483-B6A6-44CE-8CFD-4EF9884032B0}" presName="theInnerList" presStyleCnt="0"/>
      <dgm:spPr/>
    </dgm:pt>
    <dgm:pt modelId="{2F488E0A-DC86-4DC0-A705-089F7EA76695}" type="pres">
      <dgm:prSet presAssocID="{7B2B0B61-3D29-40AB-A9DC-AF2CE0369D5A}" presName="childNode" presStyleLbl="node1" presStyleIdx="0" presStyleCnt="6" custLinFactY="-4577" custLinFactNeighborY="-100000">
        <dgm:presLayoutVars>
          <dgm:bulletEnabled val="1"/>
        </dgm:presLayoutVars>
      </dgm:prSet>
      <dgm:spPr>
        <a:xfrm>
          <a:off x="3263324" y="1577789"/>
          <a:ext cx="2221110" cy="1032947"/>
        </a:xfrm>
        <a:prstGeom prst="roundRect">
          <a:avLst>
            <a:gd name="adj" fmla="val 10000"/>
          </a:avLst>
        </a:prstGeom>
      </dgm:spPr>
      <dgm:t>
        <a:bodyPr/>
        <a:lstStyle/>
        <a:p>
          <a:endParaRPr lang="en-US"/>
        </a:p>
      </dgm:t>
    </dgm:pt>
    <dgm:pt modelId="{947DEE95-DE02-4F94-8AF5-9293BCF00622}" type="pres">
      <dgm:prSet presAssocID="{7B2B0B61-3D29-40AB-A9DC-AF2CE0369D5A}" presName="aSpace2" presStyleCnt="0"/>
      <dgm:spPr/>
    </dgm:pt>
    <dgm:pt modelId="{EB57FADC-2296-4A8F-B5D2-02A9A7321C6F}" type="pres">
      <dgm:prSet presAssocID="{0F996592-6D01-40AE-B00F-D84BBEF97DA4}" presName="childNode" presStyleLbl="node1" presStyleIdx="1" presStyleCnt="6" custScaleY="129460" custLinFactY="-11206" custLinFactNeighborY="-100000">
        <dgm:presLayoutVars>
          <dgm:bulletEnabled val="1"/>
        </dgm:presLayoutVars>
      </dgm:prSet>
      <dgm:spPr>
        <a:xfrm>
          <a:off x="3263324" y="2769651"/>
          <a:ext cx="2221110" cy="1032947"/>
        </a:xfrm>
        <a:prstGeom prst="roundRect">
          <a:avLst>
            <a:gd name="adj" fmla="val 10000"/>
          </a:avLst>
        </a:prstGeom>
      </dgm:spPr>
      <dgm:t>
        <a:bodyPr/>
        <a:lstStyle/>
        <a:p>
          <a:endParaRPr lang="en-US"/>
        </a:p>
      </dgm:t>
    </dgm:pt>
    <dgm:pt modelId="{22970760-EE5F-4756-BE3F-5FD6719E1F64}" type="pres">
      <dgm:prSet presAssocID="{0F996592-6D01-40AE-B00F-D84BBEF97DA4}" presName="aSpace2" presStyleCnt="0"/>
      <dgm:spPr/>
    </dgm:pt>
    <dgm:pt modelId="{B60397E8-3307-4DBE-A6B6-7D98B545925A}" type="pres">
      <dgm:prSet presAssocID="{232B38C8-CAB2-4012-BC3F-BCB08BE6C9D5}" presName="childNode" presStyleLbl="node1" presStyleIdx="2" presStyleCnt="6" custScaleY="74328" custLinFactY="-16776" custLinFactNeighborY="-100000">
        <dgm:presLayoutVars>
          <dgm:bulletEnabled val="1"/>
        </dgm:presLayoutVars>
      </dgm:prSet>
      <dgm:spPr>
        <a:xfrm>
          <a:off x="3263324" y="3961513"/>
          <a:ext cx="2221110" cy="1032947"/>
        </a:xfrm>
        <a:prstGeom prst="roundRect">
          <a:avLst>
            <a:gd name="adj" fmla="val 10000"/>
          </a:avLst>
        </a:prstGeom>
      </dgm:spPr>
      <dgm:t>
        <a:bodyPr/>
        <a:lstStyle/>
        <a:p>
          <a:endParaRPr lang="en-US"/>
        </a:p>
      </dgm:t>
    </dgm:pt>
    <dgm:pt modelId="{33B09904-61D0-446B-BE3F-F775FC943862}" type="pres">
      <dgm:prSet presAssocID="{28528483-B6A6-44CE-8CFD-4EF9884032B0}" presName="aSpace" presStyleCnt="0"/>
      <dgm:spPr/>
    </dgm:pt>
    <dgm:pt modelId="{70034EB0-1BB6-476A-AF78-28083C250796}" type="pres">
      <dgm:prSet presAssocID="{85B18C56-CCF6-47C8-9A36-237A0BC7CADC}" presName="compNode" presStyleCnt="0"/>
      <dgm:spPr/>
    </dgm:pt>
    <dgm:pt modelId="{5C08AADF-6C89-41E5-9A84-66035BE4E939}" type="pres">
      <dgm:prSet presAssocID="{85B18C56-CCF6-47C8-9A36-237A0BC7CADC}" presName="aNode" presStyleLbl="bgShp" presStyleIdx="1" presStyleCnt="2"/>
      <dgm:spPr/>
      <dgm:t>
        <a:bodyPr/>
        <a:lstStyle/>
        <a:p>
          <a:endParaRPr lang="en-US"/>
        </a:p>
      </dgm:t>
    </dgm:pt>
    <dgm:pt modelId="{AB5E6780-924E-4B91-916A-92254DB147CD}" type="pres">
      <dgm:prSet presAssocID="{85B18C56-CCF6-47C8-9A36-237A0BC7CADC}" presName="textNode" presStyleLbl="bgShp" presStyleIdx="1" presStyleCnt="2"/>
      <dgm:spPr/>
      <dgm:t>
        <a:bodyPr/>
        <a:lstStyle/>
        <a:p>
          <a:endParaRPr lang="en-US"/>
        </a:p>
      </dgm:t>
    </dgm:pt>
    <dgm:pt modelId="{B3839186-2FDC-4138-8482-6C093C157B93}" type="pres">
      <dgm:prSet presAssocID="{85B18C56-CCF6-47C8-9A36-237A0BC7CADC}" presName="compChildNode" presStyleCnt="0"/>
      <dgm:spPr/>
    </dgm:pt>
    <dgm:pt modelId="{06CB5551-C891-4915-8DDA-6FF83AB8785F}" type="pres">
      <dgm:prSet presAssocID="{85B18C56-CCF6-47C8-9A36-237A0BC7CADC}" presName="theInnerList" presStyleCnt="0"/>
      <dgm:spPr/>
    </dgm:pt>
    <dgm:pt modelId="{DC626C9C-B217-41A8-8CDB-B00D51AEEDAF}" type="pres">
      <dgm:prSet presAssocID="{42F2365C-6B7B-4140-A603-7AD0F768EB60}" presName="childNode" presStyleLbl="node1" presStyleIdx="3" presStyleCnt="6" custScaleY="98378" custLinFactY="-6484" custLinFactNeighborY="-100000">
        <dgm:presLayoutVars>
          <dgm:bulletEnabled val="1"/>
        </dgm:presLayoutVars>
      </dgm:prSet>
      <dgm:spPr>
        <a:xfrm>
          <a:off x="6247942" y="1579115"/>
          <a:ext cx="2221110" cy="942835"/>
        </a:xfrm>
        <a:prstGeom prst="roundRect">
          <a:avLst>
            <a:gd name="adj" fmla="val 10000"/>
          </a:avLst>
        </a:prstGeom>
      </dgm:spPr>
      <dgm:t>
        <a:bodyPr/>
        <a:lstStyle/>
        <a:p>
          <a:endParaRPr lang="en-US"/>
        </a:p>
      </dgm:t>
    </dgm:pt>
    <dgm:pt modelId="{7BE8E011-6D98-41DC-9F4C-39414C757772}" type="pres">
      <dgm:prSet presAssocID="{42F2365C-6B7B-4140-A603-7AD0F768EB60}" presName="aSpace2" presStyleCnt="0"/>
      <dgm:spPr/>
    </dgm:pt>
    <dgm:pt modelId="{760656F2-1CE0-4C12-B40D-655DDF8FDE8B}" type="pres">
      <dgm:prSet presAssocID="{C77E1FEB-5BBD-4AB0-BE0F-C98B5EA2E67B}" presName="childNode" presStyleLbl="node1" presStyleIdx="4" presStyleCnt="6" custScaleY="240629" custLinFactY="-10862" custLinFactNeighborY="-100000">
        <dgm:presLayoutVars>
          <dgm:bulletEnabled val="1"/>
        </dgm:presLayoutVars>
      </dgm:prSet>
      <dgm:spPr>
        <a:xfrm>
          <a:off x="6247942" y="2667002"/>
          <a:ext cx="2221110" cy="1238244"/>
        </a:xfrm>
        <a:prstGeom prst="roundRect">
          <a:avLst>
            <a:gd name="adj" fmla="val 10000"/>
          </a:avLst>
        </a:prstGeom>
      </dgm:spPr>
      <dgm:t>
        <a:bodyPr/>
        <a:lstStyle/>
        <a:p>
          <a:endParaRPr lang="en-US"/>
        </a:p>
      </dgm:t>
    </dgm:pt>
    <dgm:pt modelId="{873922AA-27D3-4B6D-BDC6-08075F145F06}" type="pres">
      <dgm:prSet presAssocID="{C77E1FEB-5BBD-4AB0-BE0F-C98B5EA2E67B}" presName="aSpace2" presStyleCnt="0"/>
      <dgm:spPr/>
    </dgm:pt>
    <dgm:pt modelId="{68EB460E-B094-4DF5-A671-3445434D72A8}" type="pres">
      <dgm:prSet presAssocID="{FFC36EFF-0C42-45C3-AEB5-88CD2ED0DC26}" presName="childNode" presStyleLbl="node1" presStyleIdx="5" presStyleCnt="6" custScaleY="153223" custLinFactY="-10862" custLinFactNeighborY="-100000">
        <dgm:presLayoutVars>
          <dgm:bulletEnabled val="1"/>
        </dgm:presLayoutVars>
      </dgm:prSet>
      <dgm:spPr>
        <a:xfrm>
          <a:off x="6247942" y="4050298"/>
          <a:ext cx="2221110" cy="942835"/>
        </a:xfrm>
        <a:prstGeom prst="roundRect">
          <a:avLst>
            <a:gd name="adj" fmla="val 10000"/>
          </a:avLst>
        </a:prstGeom>
      </dgm:spPr>
      <dgm:t>
        <a:bodyPr/>
        <a:lstStyle/>
        <a:p>
          <a:endParaRPr lang="en-US"/>
        </a:p>
      </dgm:t>
    </dgm:pt>
  </dgm:ptLst>
  <dgm:cxnLst>
    <dgm:cxn modelId="{44A9C485-440B-4D61-8AFD-D768E4DCAF08}" srcId="{85B18C56-CCF6-47C8-9A36-237A0BC7CADC}" destId="{C77E1FEB-5BBD-4AB0-BE0F-C98B5EA2E67B}" srcOrd="1" destOrd="0" parTransId="{5BFBCC72-5B66-4BDC-A7B8-64C7398E98F3}" sibTransId="{59E4852C-73ED-4EDF-9215-9436AF43CDB5}"/>
    <dgm:cxn modelId="{C55E5B37-981F-491F-95E7-9E9A455AB722}" srcId="{28528483-B6A6-44CE-8CFD-4EF9884032B0}" destId="{232B38C8-CAB2-4012-BC3F-BCB08BE6C9D5}" srcOrd="2" destOrd="0" parTransId="{CA64B130-9890-4B65-AAEA-B4613B724A7B}" sibTransId="{C3F0AD83-AD52-4956-AB7B-0394A2A25B9B}"/>
    <dgm:cxn modelId="{241E86E3-6529-422B-8B28-F46CCF99AC96}" srcId="{01E88BE1-1FB8-43FB-AA06-0A9FBBAB27E0}" destId="{28528483-B6A6-44CE-8CFD-4EF9884032B0}" srcOrd="0" destOrd="0" parTransId="{24B0CEBF-1A2A-42B2-90AC-1F02EA8B996B}" sibTransId="{E3F313B9-BCF8-4FE1-A960-0623B62609B7}"/>
    <dgm:cxn modelId="{FFEF6B93-3695-4DA9-98E2-C518E4C5A8E0}" type="presOf" srcId="{42F2365C-6B7B-4140-A603-7AD0F768EB60}" destId="{DC626C9C-B217-41A8-8CDB-B00D51AEEDAF}" srcOrd="0" destOrd="0" presId="urn:microsoft.com/office/officeart/2005/8/layout/lProcess2"/>
    <dgm:cxn modelId="{8C67D114-FFB8-41C5-9EFA-EE7717D66F3B}" type="presOf" srcId="{01E88BE1-1FB8-43FB-AA06-0A9FBBAB27E0}" destId="{B24722D0-B148-459F-A522-43AE358CBDF1}" srcOrd="0" destOrd="0" presId="urn:microsoft.com/office/officeart/2005/8/layout/lProcess2"/>
    <dgm:cxn modelId="{6F606522-1B5A-44D3-AE7D-42984FCB0B82}" srcId="{28528483-B6A6-44CE-8CFD-4EF9884032B0}" destId="{0F996592-6D01-40AE-B00F-D84BBEF97DA4}" srcOrd="1" destOrd="0" parTransId="{42854D8F-182D-4B7B-AAF9-6F27E8D017CB}" sibTransId="{BCFCD4D4-374B-4AB8-8C87-7B5CCB87A59D}"/>
    <dgm:cxn modelId="{40839832-AE42-4469-9668-1A5E691D86A0}" type="presOf" srcId="{232B38C8-CAB2-4012-BC3F-BCB08BE6C9D5}" destId="{B60397E8-3307-4DBE-A6B6-7D98B545925A}" srcOrd="0" destOrd="0" presId="urn:microsoft.com/office/officeart/2005/8/layout/lProcess2"/>
    <dgm:cxn modelId="{114C37AF-455F-4738-B162-E33301E74913}" srcId="{01E88BE1-1FB8-43FB-AA06-0A9FBBAB27E0}" destId="{85B18C56-CCF6-47C8-9A36-237A0BC7CADC}" srcOrd="1" destOrd="0" parTransId="{0DB7EA21-4E70-4E2B-AE4E-40C724ECC1C8}" sibTransId="{14C60A4A-25D4-47A9-83B5-EB1EEEA194B9}"/>
    <dgm:cxn modelId="{9C20CCAD-1846-4A0E-A2A1-E18B5E5B5507}" srcId="{28528483-B6A6-44CE-8CFD-4EF9884032B0}" destId="{7B2B0B61-3D29-40AB-A9DC-AF2CE0369D5A}" srcOrd="0" destOrd="0" parTransId="{DE864767-6E3A-47B2-BE52-BFADEC00D3E7}" sibTransId="{FA058429-4CF8-419D-81E8-D677347CCEA5}"/>
    <dgm:cxn modelId="{5C9B4160-370B-4EA0-A281-C207F50B24EA}" type="presOf" srcId="{0F996592-6D01-40AE-B00F-D84BBEF97DA4}" destId="{EB57FADC-2296-4A8F-B5D2-02A9A7321C6F}" srcOrd="0" destOrd="0" presId="urn:microsoft.com/office/officeart/2005/8/layout/lProcess2"/>
    <dgm:cxn modelId="{B5262B79-3740-47A2-A8F5-8D3183CE801E}" srcId="{85B18C56-CCF6-47C8-9A36-237A0BC7CADC}" destId="{FFC36EFF-0C42-45C3-AEB5-88CD2ED0DC26}" srcOrd="2" destOrd="0" parTransId="{B2F27939-1A37-4C20-8D1B-3168CA739D18}" sibTransId="{A7BC6212-C235-4E67-AB71-CA170F9E000B}"/>
    <dgm:cxn modelId="{125998A4-E2D9-4144-8D60-F4A58126A700}" type="presOf" srcId="{C77E1FEB-5BBD-4AB0-BE0F-C98B5EA2E67B}" destId="{760656F2-1CE0-4C12-B40D-655DDF8FDE8B}" srcOrd="0" destOrd="0" presId="urn:microsoft.com/office/officeart/2005/8/layout/lProcess2"/>
    <dgm:cxn modelId="{5EB3CC57-489F-46BB-AD86-8B9BF315A57B}" type="presOf" srcId="{FFC36EFF-0C42-45C3-AEB5-88CD2ED0DC26}" destId="{68EB460E-B094-4DF5-A671-3445434D72A8}" srcOrd="0" destOrd="0" presId="urn:microsoft.com/office/officeart/2005/8/layout/lProcess2"/>
    <dgm:cxn modelId="{6B2BAFCC-C550-4041-80BD-B393B09EE4AF}" type="presOf" srcId="{7B2B0B61-3D29-40AB-A9DC-AF2CE0369D5A}" destId="{2F488E0A-DC86-4DC0-A705-089F7EA76695}" srcOrd="0" destOrd="0" presId="urn:microsoft.com/office/officeart/2005/8/layout/lProcess2"/>
    <dgm:cxn modelId="{505DB7ED-2117-497C-9030-0527F021A28F}" type="presOf" srcId="{85B18C56-CCF6-47C8-9A36-237A0BC7CADC}" destId="{AB5E6780-924E-4B91-916A-92254DB147CD}" srcOrd="1" destOrd="0" presId="urn:microsoft.com/office/officeart/2005/8/layout/lProcess2"/>
    <dgm:cxn modelId="{E196CF0F-FB87-4E11-96AF-1CF40BBBDBA5}" srcId="{85B18C56-CCF6-47C8-9A36-237A0BC7CADC}" destId="{42F2365C-6B7B-4140-A603-7AD0F768EB60}" srcOrd="0" destOrd="0" parTransId="{A0D56729-ECF5-422B-9BB6-16DCCD25872C}" sibTransId="{7AECC5CA-A09F-4198-A4D9-48B3C863D2DE}"/>
    <dgm:cxn modelId="{EB4BA995-9971-4EE9-9EB9-45F3B458CDEA}" type="presOf" srcId="{28528483-B6A6-44CE-8CFD-4EF9884032B0}" destId="{AFE9BE23-9907-456F-B0C2-5F39AC73C2EB}" srcOrd="0" destOrd="0" presId="urn:microsoft.com/office/officeart/2005/8/layout/lProcess2"/>
    <dgm:cxn modelId="{ABF89921-DE55-4380-8CA0-561602D1B1DF}" type="presOf" srcId="{85B18C56-CCF6-47C8-9A36-237A0BC7CADC}" destId="{5C08AADF-6C89-41E5-9A84-66035BE4E939}" srcOrd="0" destOrd="0" presId="urn:microsoft.com/office/officeart/2005/8/layout/lProcess2"/>
    <dgm:cxn modelId="{06021A85-4ACD-4D43-8DC9-A2DD2E13D1DD}" type="presOf" srcId="{28528483-B6A6-44CE-8CFD-4EF9884032B0}" destId="{F57FCBB6-051E-453B-B9F3-FAF67483C87D}" srcOrd="1" destOrd="0" presId="urn:microsoft.com/office/officeart/2005/8/layout/lProcess2"/>
    <dgm:cxn modelId="{04E26400-5E3C-44BD-AD89-E736F109C243}" type="presParOf" srcId="{B24722D0-B148-459F-A522-43AE358CBDF1}" destId="{1768EEDE-64E2-47EA-A512-F65734B32A78}" srcOrd="0" destOrd="0" presId="urn:microsoft.com/office/officeart/2005/8/layout/lProcess2"/>
    <dgm:cxn modelId="{D865E95B-D288-4DC3-8605-CC1B661C861D}" type="presParOf" srcId="{1768EEDE-64E2-47EA-A512-F65734B32A78}" destId="{AFE9BE23-9907-456F-B0C2-5F39AC73C2EB}" srcOrd="0" destOrd="0" presId="urn:microsoft.com/office/officeart/2005/8/layout/lProcess2"/>
    <dgm:cxn modelId="{D24428C5-36ED-4313-8B46-FF69134DF311}" type="presParOf" srcId="{1768EEDE-64E2-47EA-A512-F65734B32A78}" destId="{F57FCBB6-051E-453B-B9F3-FAF67483C87D}" srcOrd="1" destOrd="0" presId="urn:microsoft.com/office/officeart/2005/8/layout/lProcess2"/>
    <dgm:cxn modelId="{9D051846-363E-4A56-A39F-F8D1F6F4C308}" type="presParOf" srcId="{1768EEDE-64E2-47EA-A512-F65734B32A78}" destId="{E3542BEA-E7F3-4878-AE8A-9A09CA9A1E63}" srcOrd="2" destOrd="0" presId="urn:microsoft.com/office/officeart/2005/8/layout/lProcess2"/>
    <dgm:cxn modelId="{11F5CE88-3940-467B-B345-0043DDE787A9}" type="presParOf" srcId="{E3542BEA-E7F3-4878-AE8A-9A09CA9A1E63}" destId="{29FDBC08-184D-4F3B-964E-7A0DDB86D53E}" srcOrd="0" destOrd="0" presId="urn:microsoft.com/office/officeart/2005/8/layout/lProcess2"/>
    <dgm:cxn modelId="{27C56D80-9412-44E6-B41B-BDFCF99209AE}" type="presParOf" srcId="{29FDBC08-184D-4F3B-964E-7A0DDB86D53E}" destId="{2F488E0A-DC86-4DC0-A705-089F7EA76695}" srcOrd="0" destOrd="0" presId="urn:microsoft.com/office/officeart/2005/8/layout/lProcess2"/>
    <dgm:cxn modelId="{C8B8EE89-4F78-4B95-BE3F-6C62D9BB327B}" type="presParOf" srcId="{29FDBC08-184D-4F3B-964E-7A0DDB86D53E}" destId="{947DEE95-DE02-4F94-8AF5-9293BCF00622}" srcOrd="1" destOrd="0" presId="urn:microsoft.com/office/officeart/2005/8/layout/lProcess2"/>
    <dgm:cxn modelId="{C0C76D1F-7E6B-4560-AE8B-13C09FAF5F65}" type="presParOf" srcId="{29FDBC08-184D-4F3B-964E-7A0DDB86D53E}" destId="{EB57FADC-2296-4A8F-B5D2-02A9A7321C6F}" srcOrd="2" destOrd="0" presId="urn:microsoft.com/office/officeart/2005/8/layout/lProcess2"/>
    <dgm:cxn modelId="{14A6E1D3-450C-491B-916D-6FD87F63D2E0}" type="presParOf" srcId="{29FDBC08-184D-4F3B-964E-7A0DDB86D53E}" destId="{22970760-EE5F-4756-BE3F-5FD6719E1F64}" srcOrd="3" destOrd="0" presId="urn:microsoft.com/office/officeart/2005/8/layout/lProcess2"/>
    <dgm:cxn modelId="{6C8252A1-BC65-4E97-8160-24302DAAEE1C}" type="presParOf" srcId="{29FDBC08-184D-4F3B-964E-7A0DDB86D53E}" destId="{B60397E8-3307-4DBE-A6B6-7D98B545925A}" srcOrd="4" destOrd="0" presId="urn:microsoft.com/office/officeart/2005/8/layout/lProcess2"/>
    <dgm:cxn modelId="{3E93EC20-1F86-4501-A5B8-2966AE111798}" type="presParOf" srcId="{B24722D0-B148-459F-A522-43AE358CBDF1}" destId="{33B09904-61D0-446B-BE3F-F775FC943862}" srcOrd="1" destOrd="0" presId="urn:microsoft.com/office/officeart/2005/8/layout/lProcess2"/>
    <dgm:cxn modelId="{C422D050-C28D-42FE-8C83-6F760B1652BA}" type="presParOf" srcId="{B24722D0-B148-459F-A522-43AE358CBDF1}" destId="{70034EB0-1BB6-476A-AF78-28083C250796}" srcOrd="2" destOrd="0" presId="urn:microsoft.com/office/officeart/2005/8/layout/lProcess2"/>
    <dgm:cxn modelId="{F8A26085-9AC2-46BE-A08C-A63C3D23B2E4}" type="presParOf" srcId="{70034EB0-1BB6-476A-AF78-28083C250796}" destId="{5C08AADF-6C89-41E5-9A84-66035BE4E939}" srcOrd="0" destOrd="0" presId="urn:microsoft.com/office/officeart/2005/8/layout/lProcess2"/>
    <dgm:cxn modelId="{D68F7FF3-85B9-4604-94C1-4BB0FEDD99F0}" type="presParOf" srcId="{70034EB0-1BB6-476A-AF78-28083C250796}" destId="{AB5E6780-924E-4B91-916A-92254DB147CD}" srcOrd="1" destOrd="0" presId="urn:microsoft.com/office/officeart/2005/8/layout/lProcess2"/>
    <dgm:cxn modelId="{F78A84E0-7F38-46B4-A049-EB2CD37B601A}" type="presParOf" srcId="{70034EB0-1BB6-476A-AF78-28083C250796}" destId="{B3839186-2FDC-4138-8482-6C093C157B93}" srcOrd="2" destOrd="0" presId="urn:microsoft.com/office/officeart/2005/8/layout/lProcess2"/>
    <dgm:cxn modelId="{0E59D15A-CD63-4A00-A949-564666DADC09}" type="presParOf" srcId="{B3839186-2FDC-4138-8482-6C093C157B93}" destId="{06CB5551-C891-4915-8DDA-6FF83AB8785F}" srcOrd="0" destOrd="0" presId="urn:microsoft.com/office/officeart/2005/8/layout/lProcess2"/>
    <dgm:cxn modelId="{377D563A-AFB1-4FE9-92FA-A3C83D95908B}" type="presParOf" srcId="{06CB5551-C891-4915-8DDA-6FF83AB8785F}" destId="{DC626C9C-B217-41A8-8CDB-B00D51AEEDAF}" srcOrd="0" destOrd="0" presId="urn:microsoft.com/office/officeart/2005/8/layout/lProcess2"/>
    <dgm:cxn modelId="{F69AA591-0076-422D-8775-2F95128EDA7B}" type="presParOf" srcId="{06CB5551-C891-4915-8DDA-6FF83AB8785F}" destId="{7BE8E011-6D98-41DC-9F4C-39414C757772}" srcOrd="1" destOrd="0" presId="urn:microsoft.com/office/officeart/2005/8/layout/lProcess2"/>
    <dgm:cxn modelId="{0CF525B2-29F3-4F39-BE24-0202DEE72C51}" type="presParOf" srcId="{06CB5551-C891-4915-8DDA-6FF83AB8785F}" destId="{760656F2-1CE0-4C12-B40D-655DDF8FDE8B}" srcOrd="2" destOrd="0" presId="urn:microsoft.com/office/officeart/2005/8/layout/lProcess2"/>
    <dgm:cxn modelId="{61BCCFB8-0BBB-4E06-A4AA-894157D83691}" type="presParOf" srcId="{06CB5551-C891-4915-8DDA-6FF83AB8785F}" destId="{873922AA-27D3-4B6D-BDC6-08075F145F06}" srcOrd="3" destOrd="0" presId="urn:microsoft.com/office/officeart/2005/8/layout/lProcess2"/>
    <dgm:cxn modelId="{E0D72B2C-F4DD-401F-9F9E-51AC40C615BC}" type="presParOf" srcId="{06CB5551-C891-4915-8DDA-6FF83AB8785F}" destId="{68EB460E-B094-4DF5-A671-3445434D72A8}"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CF8ED2D-55F2-4892-AC04-B6931DB943DB}" type="doc">
      <dgm:prSet loTypeId="urn:microsoft.com/office/officeart/2005/8/layout/chevron1" loCatId="process" qsTypeId="urn:microsoft.com/office/officeart/2005/8/quickstyle/simple1" qsCatId="simple" csTypeId="urn:microsoft.com/office/officeart/2005/8/colors/accent1_2" csCatId="accent1" phldr="1"/>
      <dgm:spPr/>
    </dgm:pt>
    <dgm:pt modelId="{6ED36B12-CB7B-49CD-830B-686D6EB2CC92}">
      <dgm:prSet phldrT="[Text]"/>
      <dgm:spPr>
        <a:solidFill>
          <a:schemeClr val="accent2">
            <a:lumMod val="75000"/>
          </a:schemeClr>
        </a:solidFill>
      </dgm:spPr>
      <dgm:t>
        <a:bodyPr/>
        <a:lstStyle/>
        <a:p>
          <a:r>
            <a:rPr lang="en-US" dirty="0">
              <a:latin typeface="Arial Narrow" panose="020B0606020202030204" pitchFamily="34" charset="0"/>
            </a:rPr>
            <a:t>Phase 1</a:t>
          </a:r>
        </a:p>
      </dgm:t>
    </dgm:pt>
    <dgm:pt modelId="{0676E316-5EFD-4DC0-943B-B2CA86466D45}" type="parTrans" cxnId="{C5707F45-589E-4AE4-B5A0-F979440256C7}">
      <dgm:prSet/>
      <dgm:spPr/>
      <dgm:t>
        <a:bodyPr/>
        <a:lstStyle/>
        <a:p>
          <a:endParaRPr lang="en-US"/>
        </a:p>
      </dgm:t>
    </dgm:pt>
    <dgm:pt modelId="{54502346-5A24-4168-ABD4-AD56FAF61FD6}" type="sibTrans" cxnId="{C5707F45-589E-4AE4-B5A0-F979440256C7}">
      <dgm:prSet/>
      <dgm:spPr/>
      <dgm:t>
        <a:bodyPr/>
        <a:lstStyle/>
        <a:p>
          <a:endParaRPr lang="en-US"/>
        </a:p>
      </dgm:t>
    </dgm:pt>
    <dgm:pt modelId="{ED510F1C-5C84-4C75-A245-18D639103583}">
      <dgm:prSet phldrT="[Text]"/>
      <dgm:spPr>
        <a:solidFill>
          <a:schemeClr val="accent2">
            <a:lumMod val="60000"/>
            <a:lumOff val="40000"/>
          </a:schemeClr>
        </a:solidFill>
      </dgm:spPr>
      <dgm:t>
        <a:bodyPr/>
        <a:lstStyle/>
        <a:p>
          <a:r>
            <a:rPr lang="en-US" dirty="0">
              <a:latin typeface="Arial Narrow" panose="020B0606020202030204" pitchFamily="34" charset="0"/>
            </a:rPr>
            <a:t>Phase 2</a:t>
          </a:r>
        </a:p>
      </dgm:t>
    </dgm:pt>
    <dgm:pt modelId="{F6D4CA71-13E5-4AC3-9D18-DE8A2B484E9D}" type="parTrans" cxnId="{B090883D-D096-41AE-842D-5B43FED05C85}">
      <dgm:prSet/>
      <dgm:spPr/>
      <dgm:t>
        <a:bodyPr/>
        <a:lstStyle/>
        <a:p>
          <a:endParaRPr lang="en-US"/>
        </a:p>
      </dgm:t>
    </dgm:pt>
    <dgm:pt modelId="{B641490D-457A-4155-9413-BF8250BCCF49}" type="sibTrans" cxnId="{B090883D-D096-41AE-842D-5B43FED05C85}">
      <dgm:prSet/>
      <dgm:spPr/>
      <dgm:t>
        <a:bodyPr/>
        <a:lstStyle/>
        <a:p>
          <a:endParaRPr lang="en-US"/>
        </a:p>
      </dgm:t>
    </dgm:pt>
    <dgm:pt modelId="{5327E33F-9280-418C-AD94-CEBBD56F5ABF}">
      <dgm:prSet phldrT="[Text]"/>
      <dgm:spPr>
        <a:solidFill>
          <a:schemeClr val="accent2">
            <a:lumMod val="60000"/>
            <a:lumOff val="40000"/>
          </a:schemeClr>
        </a:solidFill>
      </dgm:spPr>
      <dgm:t>
        <a:bodyPr/>
        <a:lstStyle/>
        <a:p>
          <a:r>
            <a:rPr lang="en-US" dirty="0">
              <a:latin typeface="Arial Narrow" panose="020B0606020202030204" pitchFamily="34" charset="0"/>
            </a:rPr>
            <a:t>Phase 3</a:t>
          </a:r>
        </a:p>
      </dgm:t>
    </dgm:pt>
    <dgm:pt modelId="{74F348EE-DC64-4D5D-A9AC-C9877C16F0A5}" type="parTrans" cxnId="{C514E004-39D8-4C5B-8DF4-B182E204A0C8}">
      <dgm:prSet/>
      <dgm:spPr/>
      <dgm:t>
        <a:bodyPr/>
        <a:lstStyle/>
        <a:p>
          <a:endParaRPr lang="en-US"/>
        </a:p>
      </dgm:t>
    </dgm:pt>
    <dgm:pt modelId="{D4D49B19-B172-42AB-90DF-62333A856A8B}" type="sibTrans" cxnId="{C514E004-39D8-4C5B-8DF4-B182E204A0C8}">
      <dgm:prSet/>
      <dgm:spPr/>
      <dgm:t>
        <a:bodyPr/>
        <a:lstStyle/>
        <a:p>
          <a:endParaRPr lang="en-US"/>
        </a:p>
      </dgm:t>
    </dgm:pt>
    <dgm:pt modelId="{845C5FDB-9F8A-4483-AB27-9464F2B33DCF}" type="pres">
      <dgm:prSet presAssocID="{5CF8ED2D-55F2-4892-AC04-B6931DB943DB}" presName="Name0" presStyleCnt="0">
        <dgm:presLayoutVars>
          <dgm:dir/>
          <dgm:animLvl val="lvl"/>
          <dgm:resizeHandles val="exact"/>
        </dgm:presLayoutVars>
      </dgm:prSet>
      <dgm:spPr/>
    </dgm:pt>
    <dgm:pt modelId="{C1AEA81A-B783-4B91-A854-9CA0A5C52DC5}" type="pres">
      <dgm:prSet presAssocID="{6ED36B12-CB7B-49CD-830B-686D6EB2CC92}" presName="parTxOnly" presStyleLbl="node1" presStyleIdx="0" presStyleCnt="3">
        <dgm:presLayoutVars>
          <dgm:chMax val="0"/>
          <dgm:chPref val="0"/>
          <dgm:bulletEnabled val="1"/>
        </dgm:presLayoutVars>
      </dgm:prSet>
      <dgm:spPr/>
      <dgm:t>
        <a:bodyPr/>
        <a:lstStyle/>
        <a:p>
          <a:endParaRPr lang="en-US"/>
        </a:p>
      </dgm:t>
    </dgm:pt>
    <dgm:pt modelId="{D244B3B3-F276-48ED-AF5E-D6FF9A45679C}" type="pres">
      <dgm:prSet presAssocID="{54502346-5A24-4168-ABD4-AD56FAF61FD6}" presName="parTxOnlySpace" presStyleCnt="0"/>
      <dgm:spPr/>
    </dgm:pt>
    <dgm:pt modelId="{972FB27D-4C76-44DD-A03F-8B66C3551516}" type="pres">
      <dgm:prSet presAssocID="{ED510F1C-5C84-4C75-A245-18D639103583}" presName="parTxOnly" presStyleLbl="node1" presStyleIdx="1" presStyleCnt="3">
        <dgm:presLayoutVars>
          <dgm:chMax val="0"/>
          <dgm:chPref val="0"/>
          <dgm:bulletEnabled val="1"/>
        </dgm:presLayoutVars>
      </dgm:prSet>
      <dgm:spPr/>
      <dgm:t>
        <a:bodyPr/>
        <a:lstStyle/>
        <a:p>
          <a:endParaRPr lang="en-US"/>
        </a:p>
      </dgm:t>
    </dgm:pt>
    <dgm:pt modelId="{9B3B27D4-6EB9-4303-90FB-6F05715FCD05}" type="pres">
      <dgm:prSet presAssocID="{B641490D-457A-4155-9413-BF8250BCCF49}" presName="parTxOnlySpace" presStyleCnt="0"/>
      <dgm:spPr/>
    </dgm:pt>
    <dgm:pt modelId="{4379A9A2-AED8-437E-B7B8-8DC96C7BCEC9}" type="pres">
      <dgm:prSet presAssocID="{5327E33F-9280-418C-AD94-CEBBD56F5ABF}" presName="parTxOnly" presStyleLbl="node1" presStyleIdx="2" presStyleCnt="3">
        <dgm:presLayoutVars>
          <dgm:chMax val="0"/>
          <dgm:chPref val="0"/>
          <dgm:bulletEnabled val="1"/>
        </dgm:presLayoutVars>
      </dgm:prSet>
      <dgm:spPr/>
      <dgm:t>
        <a:bodyPr/>
        <a:lstStyle/>
        <a:p>
          <a:endParaRPr lang="en-US"/>
        </a:p>
      </dgm:t>
    </dgm:pt>
  </dgm:ptLst>
  <dgm:cxnLst>
    <dgm:cxn modelId="{AE06A973-7ACB-4E7C-855F-589CB992CF03}" type="presOf" srcId="{5327E33F-9280-418C-AD94-CEBBD56F5ABF}" destId="{4379A9A2-AED8-437E-B7B8-8DC96C7BCEC9}" srcOrd="0" destOrd="0" presId="urn:microsoft.com/office/officeart/2005/8/layout/chevron1"/>
    <dgm:cxn modelId="{2F2B7B1A-91EB-40A0-9FD3-465DD639FF92}" type="presOf" srcId="{ED510F1C-5C84-4C75-A245-18D639103583}" destId="{972FB27D-4C76-44DD-A03F-8B66C3551516}" srcOrd="0" destOrd="0" presId="urn:microsoft.com/office/officeart/2005/8/layout/chevron1"/>
    <dgm:cxn modelId="{B090883D-D096-41AE-842D-5B43FED05C85}" srcId="{5CF8ED2D-55F2-4892-AC04-B6931DB943DB}" destId="{ED510F1C-5C84-4C75-A245-18D639103583}" srcOrd="1" destOrd="0" parTransId="{F6D4CA71-13E5-4AC3-9D18-DE8A2B484E9D}" sibTransId="{B641490D-457A-4155-9413-BF8250BCCF49}"/>
    <dgm:cxn modelId="{2311E185-1A41-4142-8094-6206BA574C60}" type="presOf" srcId="{5CF8ED2D-55F2-4892-AC04-B6931DB943DB}" destId="{845C5FDB-9F8A-4483-AB27-9464F2B33DCF}" srcOrd="0" destOrd="0" presId="urn:microsoft.com/office/officeart/2005/8/layout/chevron1"/>
    <dgm:cxn modelId="{C514E004-39D8-4C5B-8DF4-B182E204A0C8}" srcId="{5CF8ED2D-55F2-4892-AC04-B6931DB943DB}" destId="{5327E33F-9280-418C-AD94-CEBBD56F5ABF}" srcOrd="2" destOrd="0" parTransId="{74F348EE-DC64-4D5D-A9AC-C9877C16F0A5}" sibTransId="{D4D49B19-B172-42AB-90DF-62333A856A8B}"/>
    <dgm:cxn modelId="{0C85BACB-F039-4F65-BF87-5D5F31EF462A}" type="presOf" srcId="{6ED36B12-CB7B-49CD-830B-686D6EB2CC92}" destId="{C1AEA81A-B783-4B91-A854-9CA0A5C52DC5}" srcOrd="0" destOrd="0" presId="urn:microsoft.com/office/officeart/2005/8/layout/chevron1"/>
    <dgm:cxn modelId="{C5707F45-589E-4AE4-B5A0-F979440256C7}" srcId="{5CF8ED2D-55F2-4892-AC04-B6931DB943DB}" destId="{6ED36B12-CB7B-49CD-830B-686D6EB2CC92}" srcOrd="0" destOrd="0" parTransId="{0676E316-5EFD-4DC0-943B-B2CA86466D45}" sibTransId="{54502346-5A24-4168-ABD4-AD56FAF61FD6}"/>
    <dgm:cxn modelId="{05B2BD4B-2D5A-424C-B437-3DE4E4AE9A7A}" type="presParOf" srcId="{845C5FDB-9F8A-4483-AB27-9464F2B33DCF}" destId="{C1AEA81A-B783-4B91-A854-9CA0A5C52DC5}" srcOrd="0" destOrd="0" presId="urn:microsoft.com/office/officeart/2005/8/layout/chevron1"/>
    <dgm:cxn modelId="{1BC072DF-1BDD-45E2-A890-A2855BD4B26D}" type="presParOf" srcId="{845C5FDB-9F8A-4483-AB27-9464F2B33DCF}" destId="{D244B3B3-F276-48ED-AF5E-D6FF9A45679C}" srcOrd="1" destOrd="0" presId="urn:microsoft.com/office/officeart/2005/8/layout/chevron1"/>
    <dgm:cxn modelId="{8493C9B4-04E7-4A5A-948B-23CB8CD57BFB}" type="presParOf" srcId="{845C5FDB-9F8A-4483-AB27-9464F2B33DCF}" destId="{972FB27D-4C76-44DD-A03F-8B66C3551516}" srcOrd="2" destOrd="0" presId="urn:microsoft.com/office/officeart/2005/8/layout/chevron1"/>
    <dgm:cxn modelId="{6806767E-D511-400D-A5EF-9E2A2DDDC39A}" type="presParOf" srcId="{845C5FDB-9F8A-4483-AB27-9464F2B33DCF}" destId="{9B3B27D4-6EB9-4303-90FB-6F05715FCD05}" srcOrd="3" destOrd="0" presId="urn:microsoft.com/office/officeart/2005/8/layout/chevron1"/>
    <dgm:cxn modelId="{C327C444-C747-4A59-8283-2F18C7FC8DC9}" type="presParOf" srcId="{845C5FDB-9F8A-4483-AB27-9464F2B33DCF}" destId="{4379A9A2-AED8-437E-B7B8-8DC96C7BCEC9}"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5CA20A-3643-464F-B52D-6CE6E0318D5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81DD5E1-8078-4D67-9EF9-DEFA1C6B9A3D}">
      <dgm:prSet phldrT="[Text]"/>
      <dgm:spPr>
        <a:solidFill>
          <a:srgbClr val="700000"/>
        </a:solidFill>
        <a:effectLst>
          <a:outerShdw blurRad="50800" dist="38100" dir="2700000" algn="tl" rotWithShape="0">
            <a:prstClr val="black">
              <a:alpha val="40000"/>
            </a:prstClr>
          </a:outerShdw>
        </a:effectLst>
      </dgm:spPr>
      <dgm:t>
        <a:bodyPr/>
        <a:lstStyle/>
        <a:p>
          <a:r>
            <a:rPr lang="en-US">
              <a:solidFill>
                <a:schemeClr val="bg1"/>
              </a:solidFill>
              <a:latin typeface="Arial Narrow" panose="020B0606020202030204" pitchFamily="34" charset="0"/>
            </a:rPr>
            <a:t>Dimensions</a:t>
          </a:r>
        </a:p>
      </dgm:t>
    </dgm:pt>
    <dgm:pt modelId="{58C7B0D4-4829-44BA-9C45-5E9527EDB91B}" type="parTrans" cxnId="{2C7FB088-9C95-4230-89E6-CFA113A9EA63}">
      <dgm:prSet/>
      <dgm:spPr/>
      <dgm:t>
        <a:bodyPr/>
        <a:lstStyle/>
        <a:p>
          <a:endParaRPr lang="en-US"/>
        </a:p>
      </dgm:t>
    </dgm:pt>
    <dgm:pt modelId="{20300AA4-B726-47BC-BA4F-2E7C369D1B65}" type="sibTrans" cxnId="{2C7FB088-9C95-4230-89E6-CFA113A9EA63}">
      <dgm:prSet/>
      <dgm:spPr/>
      <dgm:t>
        <a:bodyPr/>
        <a:lstStyle/>
        <a:p>
          <a:endParaRPr lang="en-US"/>
        </a:p>
      </dgm:t>
    </dgm:pt>
    <dgm:pt modelId="{D38CA14E-0B5B-46E5-BF85-99C3E0955BE6}">
      <dgm:prSet phldrT="[Text]"/>
      <dgm:spPr>
        <a:solidFill>
          <a:srgbClr val="700000"/>
        </a:solidFill>
        <a:effectLst>
          <a:outerShdw blurRad="50800" dist="38100" dir="2700000" algn="tl" rotWithShape="0">
            <a:prstClr val="black">
              <a:alpha val="40000"/>
            </a:prstClr>
          </a:outerShdw>
        </a:effectLst>
      </dgm:spPr>
      <dgm:t>
        <a:bodyPr/>
        <a:lstStyle/>
        <a:p>
          <a:r>
            <a:rPr lang="en-US">
              <a:solidFill>
                <a:schemeClr val="bg1"/>
              </a:solidFill>
              <a:latin typeface="Arial Narrow" panose="020B0606020202030204" pitchFamily="34" charset="0"/>
            </a:rPr>
            <a:t>Data Forms</a:t>
          </a:r>
        </a:p>
      </dgm:t>
    </dgm:pt>
    <dgm:pt modelId="{A582BE4D-B86F-4EE4-AB7D-6B1D3437E71B}" type="parTrans" cxnId="{2187E217-D08D-43D0-BFB9-E8DD6FD3D721}">
      <dgm:prSet/>
      <dgm:spPr/>
      <dgm:t>
        <a:bodyPr/>
        <a:lstStyle/>
        <a:p>
          <a:endParaRPr lang="en-US"/>
        </a:p>
      </dgm:t>
    </dgm:pt>
    <dgm:pt modelId="{ED528D60-4299-497B-A556-C288114CC250}" type="sibTrans" cxnId="{2187E217-D08D-43D0-BFB9-E8DD6FD3D721}">
      <dgm:prSet/>
      <dgm:spPr/>
      <dgm:t>
        <a:bodyPr/>
        <a:lstStyle/>
        <a:p>
          <a:endParaRPr lang="en-US"/>
        </a:p>
      </dgm:t>
    </dgm:pt>
    <dgm:pt modelId="{8D6514D2-872A-45B3-A8BA-7F2502AD1721}">
      <dgm:prSet phldrT="[Text]"/>
      <dgm:spPr>
        <a:solidFill>
          <a:srgbClr val="700000"/>
        </a:solidFill>
        <a:effectLst>
          <a:outerShdw blurRad="50800" dist="38100" dir="2700000" algn="tl" rotWithShape="0">
            <a:prstClr val="black">
              <a:alpha val="40000"/>
            </a:prstClr>
          </a:outerShdw>
        </a:effectLst>
      </dgm:spPr>
      <dgm:t>
        <a:bodyPr/>
        <a:lstStyle/>
        <a:p>
          <a:r>
            <a:rPr lang="en-US">
              <a:solidFill>
                <a:schemeClr val="bg1"/>
              </a:solidFill>
              <a:latin typeface="Arial Narrow" panose="020B0606020202030204" pitchFamily="34" charset="0"/>
            </a:rPr>
            <a:t>Navigation Flows</a:t>
          </a:r>
        </a:p>
      </dgm:t>
    </dgm:pt>
    <dgm:pt modelId="{419E4E6D-D2BF-4274-8B0E-E80E398CF061}" type="parTrans" cxnId="{9CCB2D7A-D67F-4C5B-A93B-BCDBA48DE45E}">
      <dgm:prSet/>
      <dgm:spPr/>
      <dgm:t>
        <a:bodyPr/>
        <a:lstStyle/>
        <a:p>
          <a:endParaRPr lang="en-US"/>
        </a:p>
      </dgm:t>
    </dgm:pt>
    <dgm:pt modelId="{4A9C9376-DA27-4229-A7DE-A9607B620D3F}" type="sibTrans" cxnId="{9CCB2D7A-D67F-4C5B-A93B-BCDBA48DE45E}">
      <dgm:prSet/>
      <dgm:spPr/>
      <dgm:t>
        <a:bodyPr/>
        <a:lstStyle/>
        <a:p>
          <a:endParaRPr lang="en-US"/>
        </a:p>
      </dgm:t>
    </dgm:pt>
    <dgm:pt modelId="{152F0CF6-FBA4-43AC-AED4-55FE8A840F6A}">
      <dgm:prSet phldrT="[Text]"/>
      <dgm:spPr>
        <a:solidFill>
          <a:srgbClr val="700000"/>
        </a:solidFill>
        <a:effectLst>
          <a:outerShdw blurRad="50800" dist="38100" dir="2700000" algn="tl" rotWithShape="0">
            <a:prstClr val="black">
              <a:alpha val="40000"/>
            </a:prstClr>
          </a:outerShdw>
        </a:effectLst>
      </dgm:spPr>
      <dgm:t>
        <a:bodyPr/>
        <a:lstStyle/>
        <a:p>
          <a:r>
            <a:rPr lang="en-US">
              <a:solidFill>
                <a:schemeClr val="bg1"/>
              </a:solidFill>
              <a:latin typeface="Arial Narrow" panose="020B0606020202030204" pitchFamily="34" charset="0"/>
            </a:rPr>
            <a:t>Business Rules</a:t>
          </a:r>
        </a:p>
      </dgm:t>
    </dgm:pt>
    <dgm:pt modelId="{2505D0F0-AF7D-4C43-A5CC-4C3171CC46F8}" type="parTrans" cxnId="{E1D7107D-C450-4379-801B-6DFEB5CD1B33}">
      <dgm:prSet/>
      <dgm:spPr/>
      <dgm:t>
        <a:bodyPr/>
        <a:lstStyle/>
        <a:p>
          <a:endParaRPr lang="en-US"/>
        </a:p>
      </dgm:t>
    </dgm:pt>
    <dgm:pt modelId="{51C9F1C4-3B54-440C-B799-F7BAA622D391}" type="sibTrans" cxnId="{E1D7107D-C450-4379-801B-6DFEB5CD1B33}">
      <dgm:prSet/>
      <dgm:spPr/>
      <dgm:t>
        <a:bodyPr/>
        <a:lstStyle/>
        <a:p>
          <a:endParaRPr lang="en-US"/>
        </a:p>
      </dgm:t>
    </dgm:pt>
    <dgm:pt modelId="{B5188455-3B43-40B2-949D-CFB9D8510ED7}">
      <dgm:prSet phldrT="[Text]"/>
      <dgm:spPr>
        <a:solidFill>
          <a:srgbClr val="700000"/>
        </a:solidFill>
        <a:effectLst>
          <a:outerShdw blurRad="50800" dist="38100" dir="2700000" algn="tl" rotWithShape="0">
            <a:prstClr val="black">
              <a:alpha val="40000"/>
            </a:prstClr>
          </a:outerShdw>
        </a:effectLst>
      </dgm:spPr>
      <dgm:t>
        <a:bodyPr/>
        <a:lstStyle/>
        <a:p>
          <a:r>
            <a:rPr lang="en-US">
              <a:solidFill>
                <a:schemeClr val="bg1"/>
              </a:solidFill>
              <a:latin typeface="Arial Narrow" panose="020B0606020202030204" pitchFamily="34" charset="0"/>
            </a:rPr>
            <a:t>Variables</a:t>
          </a:r>
        </a:p>
      </dgm:t>
    </dgm:pt>
    <dgm:pt modelId="{FB10A6E3-9B47-44D0-ADBA-B6EE2FFC2F3D}" type="parTrans" cxnId="{8325F569-C6D3-4C97-ACB8-3A1B3B8E4600}">
      <dgm:prSet/>
      <dgm:spPr/>
      <dgm:t>
        <a:bodyPr/>
        <a:lstStyle/>
        <a:p>
          <a:endParaRPr lang="en-US"/>
        </a:p>
      </dgm:t>
    </dgm:pt>
    <dgm:pt modelId="{F68A9725-8DBA-499D-8C95-851159A850AE}" type="sibTrans" cxnId="{8325F569-C6D3-4C97-ACB8-3A1B3B8E4600}">
      <dgm:prSet/>
      <dgm:spPr/>
      <dgm:t>
        <a:bodyPr/>
        <a:lstStyle/>
        <a:p>
          <a:endParaRPr lang="en-US"/>
        </a:p>
      </dgm:t>
    </dgm:pt>
    <dgm:pt modelId="{6C7ED7F6-F3FA-4EF1-BDFA-98918BFBE5DB}">
      <dgm:prSet phldrT="[Text]"/>
      <dgm:spPr>
        <a:solidFill>
          <a:srgbClr val="700000"/>
        </a:solidFill>
        <a:effectLst>
          <a:outerShdw blurRad="50800" dist="38100" dir="2700000" algn="tl" rotWithShape="0">
            <a:prstClr val="black">
              <a:alpha val="40000"/>
            </a:prstClr>
          </a:outerShdw>
        </a:effectLst>
      </dgm:spPr>
      <dgm:t>
        <a:bodyPr/>
        <a:lstStyle/>
        <a:p>
          <a:r>
            <a:rPr lang="en-US">
              <a:solidFill>
                <a:schemeClr val="bg1"/>
              </a:solidFill>
              <a:latin typeface="Arial Narrow" panose="020B0606020202030204" pitchFamily="34" charset="0"/>
            </a:rPr>
            <a:t>Reports</a:t>
          </a:r>
        </a:p>
      </dgm:t>
    </dgm:pt>
    <dgm:pt modelId="{6633C447-3041-485F-8518-C6288532BBEE}" type="parTrans" cxnId="{2A5D4E8C-B093-46FB-ABEF-C876C78087A4}">
      <dgm:prSet/>
      <dgm:spPr/>
      <dgm:t>
        <a:bodyPr/>
        <a:lstStyle/>
        <a:p>
          <a:endParaRPr lang="en-US"/>
        </a:p>
      </dgm:t>
    </dgm:pt>
    <dgm:pt modelId="{233AAD77-CB0F-4857-9B99-2C0687A99842}" type="sibTrans" cxnId="{2A5D4E8C-B093-46FB-ABEF-C876C78087A4}">
      <dgm:prSet/>
      <dgm:spPr/>
      <dgm:t>
        <a:bodyPr/>
        <a:lstStyle/>
        <a:p>
          <a:endParaRPr lang="en-US"/>
        </a:p>
      </dgm:t>
    </dgm:pt>
    <dgm:pt modelId="{2C5D71CE-BB81-4E5F-889B-932A9A4B5F1C}">
      <dgm:prSet phldrT="[Text]"/>
      <dgm:spPr>
        <a:solidFill>
          <a:srgbClr val="700000"/>
        </a:solidFill>
        <a:effectLst>
          <a:outerShdw blurRad="50800" dist="38100" dir="2700000" algn="tl" rotWithShape="0">
            <a:prstClr val="black">
              <a:alpha val="40000"/>
            </a:prstClr>
          </a:outerShdw>
        </a:effectLst>
      </dgm:spPr>
      <dgm:t>
        <a:bodyPr/>
        <a:lstStyle/>
        <a:p>
          <a:r>
            <a:rPr lang="en-US">
              <a:solidFill>
                <a:schemeClr val="bg1"/>
              </a:solidFill>
              <a:latin typeface="Arial Narrow" panose="020B0606020202030204" pitchFamily="34" charset="0"/>
            </a:rPr>
            <a:t>Smart Lists</a:t>
          </a:r>
        </a:p>
      </dgm:t>
    </dgm:pt>
    <dgm:pt modelId="{895B3830-CB47-461C-9EC2-6E58B655004C}" type="parTrans" cxnId="{846FF31D-654A-4466-A5D1-F0F5EC5F57EB}">
      <dgm:prSet/>
      <dgm:spPr/>
      <dgm:t>
        <a:bodyPr/>
        <a:lstStyle/>
        <a:p>
          <a:endParaRPr lang="en-US"/>
        </a:p>
      </dgm:t>
    </dgm:pt>
    <dgm:pt modelId="{289582E1-52C1-4C7F-8D8F-9BF992ABE4B9}" type="sibTrans" cxnId="{846FF31D-654A-4466-A5D1-F0F5EC5F57EB}">
      <dgm:prSet/>
      <dgm:spPr/>
      <dgm:t>
        <a:bodyPr/>
        <a:lstStyle/>
        <a:p>
          <a:endParaRPr lang="en-US"/>
        </a:p>
      </dgm:t>
    </dgm:pt>
    <dgm:pt modelId="{7DB44F96-DFFF-4BFF-9078-F8A96BB26016}" type="pres">
      <dgm:prSet presAssocID="{5C5CA20A-3643-464F-B52D-6CE6E0318D52}" presName="diagram" presStyleCnt="0">
        <dgm:presLayoutVars>
          <dgm:dir/>
          <dgm:resizeHandles val="exact"/>
        </dgm:presLayoutVars>
      </dgm:prSet>
      <dgm:spPr/>
      <dgm:t>
        <a:bodyPr/>
        <a:lstStyle/>
        <a:p>
          <a:endParaRPr lang="en-US"/>
        </a:p>
      </dgm:t>
    </dgm:pt>
    <dgm:pt modelId="{ABE0126B-9392-4778-9296-B47DC4EAB391}" type="pres">
      <dgm:prSet presAssocID="{181DD5E1-8078-4D67-9EF9-DEFA1C6B9A3D}" presName="node" presStyleLbl="node1" presStyleIdx="0" presStyleCnt="7">
        <dgm:presLayoutVars>
          <dgm:bulletEnabled val="1"/>
        </dgm:presLayoutVars>
      </dgm:prSet>
      <dgm:spPr/>
      <dgm:t>
        <a:bodyPr/>
        <a:lstStyle/>
        <a:p>
          <a:endParaRPr lang="en-US"/>
        </a:p>
      </dgm:t>
    </dgm:pt>
    <dgm:pt modelId="{3DCA70B6-8D91-4B5F-8E78-A2C8CD2C894D}" type="pres">
      <dgm:prSet presAssocID="{20300AA4-B726-47BC-BA4F-2E7C369D1B65}" presName="sibTrans" presStyleCnt="0"/>
      <dgm:spPr/>
    </dgm:pt>
    <dgm:pt modelId="{BC823059-95FA-4DB4-94F9-B54577A0DB3C}" type="pres">
      <dgm:prSet presAssocID="{D38CA14E-0B5B-46E5-BF85-99C3E0955BE6}" presName="node" presStyleLbl="node1" presStyleIdx="1" presStyleCnt="7">
        <dgm:presLayoutVars>
          <dgm:bulletEnabled val="1"/>
        </dgm:presLayoutVars>
      </dgm:prSet>
      <dgm:spPr/>
      <dgm:t>
        <a:bodyPr/>
        <a:lstStyle/>
        <a:p>
          <a:endParaRPr lang="en-US"/>
        </a:p>
      </dgm:t>
    </dgm:pt>
    <dgm:pt modelId="{29D32714-7A81-4A26-A58A-42560C156E7F}" type="pres">
      <dgm:prSet presAssocID="{ED528D60-4299-497B-A556-C288114CC250}" presName="sibTrans" presStyleCnt="0"/>
      <dgm:spPr/>
    </dgm:pt>
    <dgm:pt modelId="{ED4C5305-1261-4469-8CD5-86A0709D97D2}" type="pres">
      <dgm:prSet presAssocID="{8D6514D2-872A-45B3-A8BA-7F2502AD1721}" presName="node" presStyleLbl="node1" presStyleIdx="2" presStyleCnt="7">
        <dgm:presLayoutVars>
          <dgm:bulletEnabled val="1"/>
        </dgm:presLayoutVars>
      </dgm:prSet>
      <dgm:spPr/>
      <dgm:t>
        <a:bodyPr/>
        <a:lstStyle/>
        <a:p>
          <a:endParaRPr lang="en-US"/>
        </a:p>
      </dgm:t>
    </dgm:pt>
    <dgm:pt modelId="{E8D10C05-C544-42E6-8D1D-5481F6F8735B}" type="pres">
      <dgm:prSet presAssocID="{4A9C9376-DA27-4229-A7DE-A9607B620D3F}" presName="sibTrans" presStyleCnt="0"/>
      <dgm:spPr/>
    </dgm:pt>
    <dgm:pt modelId="{D2C4FCAF-D0F1-4B6E-8BC8-4504A252A7B1}" type="pres">
      <dgm:prSet presAssocID="{152F0CF6-FBA4-43AC-AED4-55FE8A840F6A}" presName="node" presStyleLbl="node1" presStyleIdx="3" presStyleCnt="7">
        <dgm:presLayoutVars>
          <dgm:bulletEnabled val="1"/>
        </dgm:presLayoutVars>
      </dgm:prSet>
      <dgm:spPr/>
      <dgm:t>
        <a:bodyPr/>
        <a:lstStyle/>
        <a:p>
          <a:endParaRPr lang="en-US"/>
        </a:p>
      </dgm:t>
    </dgm:pt>
    <dgm:pt modelId="{A1C80FE3-4C0C-44F7-AA9D-70F7F12CD821}" type="pres">
      <dgm:prSet presAssocID="{51C9F1C4-3B54-440C-B799-F7BAA622D391}" presName="sibTrans" presStyleCnt="0"/>
      <dgm:spPr/>
    </dgm:pt>
    <dgm:pt modelId="{D0DBBF55-F94B-4CB6-8FDF-8DB23C374318}" type="pres">
      <dgm:prSet presAssocID="{2C5D71CE-BB81-4E5F-889B-932A9A4B5F1C}" presName="node" presStyleLbl="node1" presStyleIdx="4" presStyleCnt="7">
        <dgm:presLayoutVars>
          <dgm:bulletEnabled val="1"/>
        </dgm:presLayoutVars>
      </dgm:prSet>
      <dgm:spPr/>
      <dgm:t>
        <a:bodyPr/>
        <a:lstStyle/>
        <a:p>
          <a:endParaRPr lang="en-US"/>
        </a:p>
      </dgm:t>
    </dgm:pt>
    <dgm:pt modelId="{9D572D20-7EFB-4215-A652-2E740DACD2A2}" type="pres">
      <dgm:prSet presAssocID="{289582E1-52C1-4C7F-8D8F-9BF992ABE4B9}" presName="sibTrans" presStyleCnt="0"/>
      <dgm:spPr/>
    </dgm:pt>
    <dgm:pt modelId="{7FE9E224-27C3-432C-BC6C-E3641F9AA9B5}" type="pres">
      <dgm:prSet presAssocID="{B5188455-3B43-40B2-949D-CFB9D8510ED7}" presName="node" presStyleLbl="node1" presStyleIdx="5" presStyleCnt="7">
        <dgm:presLayoutVars>
          <dgm:bulletEnabled val="1"/>
        </dgm:presLayoutVars>
      </dgm:prSet>
      <dgm:spPr/>
      <dgm:t>
        <a:bodyPr/>
        <a:lstStyle/>
        <a:p>
          <a:endParaRPr lang="en-US"/>
        </a:p>
      </dgm:t>
    </dgm:pt>
    <dgm:pt modelId="{FED2B144-D46F-41AC-ACEF-AA9EB6FD36C9}" type="pres">
      <dgm:prSet presAssocID="{F68A9725-8DBA-499D-8C95-851159A850AE}" presName="sibTrans" presStyleCnt="0"/>
      <dgm:spPr/>
    </dgm:pt>
    <dgm:pt modelId="{29EFAA86-4529-4123-BD78-FB89A207DB15}" type="pres">
      <dgm:prSet presAssocID="{6C7ED7F6-F3FA-4EF1-BDFA-98918BFBE5DB}" presName="node" presStyleLbl="node1" presStyleIdx="6" presStyleCnt="7">
        <dgm:presLayoutVars>
          <dgm:bulletEnabled val="1"/>
        </dgm:presLayoutVars>
      </dgm:prSet>
      <dgm:spPr/>
      <dgm:t>
        <a:bodyPr/>
        <a:lstStyle/>
        <a:p>
          <a:endParaRPr lang="en-US"/>
        </a:p>
      </dgm:t>
    </dgm:pt>
  </dgm:ptLst>
  <dgm:cxnLst>
    <dgm:cxn modelId="{8325F569-C6D3-4C97-ACB8-3A1B3B8E4600}" srcId="{5C5CA20A-3643-464F-B52D-6CE6E0318D52}" destId="{B5188455-3B43-40B2-949D-CFB9D8510ED7}" srcOrd="5" destOrd="0" parTransId="{FB10A6E3-9B47-44D0-ADBA-B6EE2FFC2F3D}" sibTransId="{F68A9725-8DBA-499D-8C95-851159A850AE}"/>
    <dgm:cxn modelId="{846FF31D-654A-4466-A5D1-F0F5EC5F57EB}" srcId="{5C5CA20A-3643-464F-B52D-6CE6E0318D52}" destId="{2C5D71CE-BB81-4E5F-889B-932A9A4B5F1C}" srcOrd="4" destOrd="0" parTransId="{895B3830-CB47-461C-9EC2-6E58B655004C}" sibTransId="{289582E1-52C1-4C7F-8D8F-9BF992ABE4B9}"/>
    <dgm:cxn modelId="{FA21B65A-091F-4F30-934A-B844C35D20E1}" type="presOf" srcId="{D38CA14E-0B5B-46E5-BF85-99C3E0955BE6}" destId="{BC823059-95FA-4DB4-94F9-B54577A0DB3C}" srcOrd="0" destOrd="0" presId="urn:microsoft.com/office/officeart/2005/8/layout/default"/>
    <dgm:cxn modelId="{E1D7107D-C450-4379-801B-6DFEB5CD1B33}" srcId="{5C5CA20A-3643-464F-B52D-6CE6E0318D52}" destId="{152F0CF6-FBA4-43AC-AED4-55FE8A840F6A}" srcOrd="3" destOrd="0" parTransId="{2505D0F0-AF7D-4C43-A5CC-4C3171CC46F8}" sibTransId="{51C9F1C4-3B54-440C-B799-F7BAA622D391}"/>
    <dgm:cxn modelId="{08C50347-2201-45AF-9B1E-B3B6223AC4D1}" type="presOf" srcId="{8D6514D2-872A-45B3-A8BA-7F2502AD1721}" destId="{ED4C5305-1261-4469-8CD5-86A0709D97D2}" srcOrd="0" destOrd="0" presId="urn:microsoft.com/office/officeart/2005/8/layout/default"/>
    <dgm:cxn modelId="{DE4335A8-1867-4E4C-8306-E8303695D4A5}" type="presOf" srcId="{5C5CA20A-3643-464F-B52D-6CE6E0318D52}" destId="{7DB44F96-DFFF-4BFF-9078-F8A96BB26016}" srcOrd="0" destOrd="0" presId="urn:microsoft.com/office/officeart/2005/8/layout/default"/>
    <dgm:cxn modelId="{2187E217-D08D-43D0-BFB9-E8DD6FD3D721}" srcId="{5C5CA20A-3643-464F-B52D-6CE6E0318D52}" destId="{D38CA14E-0B5B-46E5-BF85-99C3E0955BE6}" srcOrd="1" destOrd="0" parTransId="{A582BE4D-B86F-4EE4-AB7D-6B1D3437E71B}" sibTransId="{ED528D60-4299-497B-A556-C288114CC250}"/>
    <dgm:cxn modelId="{56ECE7B7-BEEE-499C-B9E1-F93891B238B4}" type="presOf" srcId="{6C7ED7F6-F3FA-4EF1-BDFA-98918BFBE5DB}" destId="{29EFAA86-4529-4123-BD78-FB89A207DB15}" srcOrd="0" destOrd="0" presId="urn:microsoft.com/office/officeart/2005/8/layout/default"/>
    <dgm:cxn modelId="{2A5D4E8C-B093-46FB-ABEF-C876C78087A4}" srcId="{5C5CA20A-3643-464F-B52D-6CE6E0318D52}" destId="{6C7ED7F6-F3FA-4EF1-BDFA-98918BFBE5DB}" srcOrd="6" destOrd="0" parTransId="{6633C447-3041-485F-8518-C6288532BBEE}" sibTransId="{233AAD77-CB0F-4857-9B99-2C0687A99842}"/>
    <dgm:cxn modelId="{3D3C4E28-BB6E-4B53-AAD8-CCB8365B9F7B}" type="presOf" srcId="{181DD5E1-8078-4D67-9EF9-DEFA1C6B9A3D}" destId="{ABE0126B-9392-4778-9296-B47DC4EAB391}" srcOrd="0" destOrd="0" presId="urn:microsoft.com/office/officeart/2005/8/layout/default"/>
    <dgm:cxn modelId="{9CCB2D7A-D67F-4C5B-A93B-BCDBA48DE45E}" srcId="{5C5CA20A-3643-464F-B52D-6CE6E0318D52}" destId="{8D6514D2-872A-45B3-A8BA-7F2502AD1721}" srcOrd="2" destOrd="0" parTransId="{419E4E6D-D2BF-4274-8B0E-E80E398CF061}" sibTransId="{4A9C9376-DA27-4229-A7DE-A9607B620D3F}"/>
    <dgm:cxn modelId="{2C7FB088-9C95-4230-89E6-CFA113A9EA63}" srcId="{5C5CA20A-3643-464F-B52D-6CE6E0318D52}" destId="{181DD5E1-8078-4D67-9EF9-DEFA1C6B9A3D}" srcOrd="0" destOrd="0" parTransId="{58C7B0D4-4829-44BA-9C45-5E9527EDB91B}" sibTransId="{20300AA4-B726-47BC-BA4F-2E7C369D1B65}"/>
    <dgm:cxn modelId="{0ED5392E-3658-495B-A08B-275417CC2ACF}" type="presOf" srcId="{2C5D71CE-BB81-4E5F-889B-932A9A4B5F1C}" destId="{D0DBBF55-F94B-4CB6-8FDF-8DB23C374318}" srcOrd="0" destOrd="0" presId="urn:microsoft.com/office/officeart/2005/8/layout/default"/>
    <dgm:cxn modelId="{96163F44-9D50-4DDD-8FE7-5526D5BA67EB}" type="presOf" srcId="{152F0CF6-FBA4-43AC-AED4-55FE8A840F6A}" destId="{D2C4FCAF-D0F1-4B6E-8BC8-4504A252A7B1}" srcOrd="0" destOrd="0" presId="urn:microsoft.com/office/officeart/2005/8/layout/default"/>
    <dgm:cxn modelId="{B280F1BC-2F2E-4B6B-AD73-EF79C3C2652B}" type="presOf" srcId="{B5188455-3B43-40B2-949D-CFB9D8510ED7}" destId="{7FE9E224-27C3-432C-BC6C-E3641F9AA9B5}" srcOrd="0" destOrd="0" presId="urn:microsoft.com/office/officeart/2005/8/layout/default"/>
    <dgm:cxn modelId="{4ECCD864-5D02-4C42-98C9-AE2ACAC6995B}" type="presParOf" srcId="{7DB44F96-DFFF-4BFF-9078-F8A96BB26016}" destId="{ABE0126B-9392-4778-9296-B47DC4EAB391}" srcOrd="0" destOrd="0" presId="urn:microsoft.com/office/officeart/2005/8/layout/default"/>
    <dgm:cxn modelId="{D9CE69C7-B066-4EB4-A552-4F0603C68D9E}" type="presParOf" srcId="{7DB44F96-DFFF-4BFF-9078-F8A96BB26016}" destId="{3DCA70B6-8D91-4B5F-8E78-A2C8CD2C894D}" srcOrd="1" destOrd="0" presId="urn:microsoft.com/office/officeart/2005/8/layout/default"/>
    <dgm:cxn modelId="{0B2CACB9-EF0D-47DB-A486-94EF258376D1}" type="presParOf" srcId="{7DB44F96-DFFF-4BFF-9078-F8A96BB26016}" destId="{BC823059-95FA-4DB4-94F9-B54577A0DB3C}" srcOrd="2" destOrd="0" presId="urn:microsoft.com/office/officeart/2005/8/layout/default"/>
    <dgm:cxn modelId="{C84EF70F-E1F8-4446-B240-F66192D98977}" type="presParOf" srcId="{7DB44F96-DFFF-4BFF-9078-F8A96BB26016}" destId="{29D32714-7A81-4A26-A58A-42560C156E7F}" srcOrd="3" destOrd="0" presId="urn:microsoft.com/office/officeart/2005/8/layout/default"/>
    <dgm:cxn modelId="{9F51FC63-1B3A-435A-B453-06BC1F36D303}" type="presParOf" srcId="{7DB44F96-DFFF-4BFF-9078-F8A96BB26016}" destId="{ED4C5305-1261-4469-8CD5-86A0709D97D2}" srcOrd="4" destOrd="0" presId="urn:microsoft.com/office/officeart/2005/8/layout/default"/>
    <dgm:cxn modelId="{547A6FE7-E3AB-4566-9EF9-86008C546E4B}" type="presParOf" srcId="{7DB44F96-DFFF-4BFF-9078-F8A96BB26016}" destId="{E8D10C05-C544-42E6-8D1D-5481F6F8735B}" srcOrd="5" destOrd="0" presId="urn:microsoft.com/office/officeart/2005/8/layout/default"/>
    <dgm:cxn modelId="{8D75B96C-01C1-489E-9D99-6FA1E93FE0D8}" type="presParOf" srcId="{7DB44F96-DFFF-4BFF-9078-F8A96BB26016}" destId="{D2C4FCAF-D0F1-4B6E-8BC8-4504A252A7B1}" srcOrd="6" destOrd="0" presId="urn:microsoft.com/office/officeart/2005/8/layout/default"/>
    <dgm:cxn modelId="{77F78239-2CEB-46FC-9E30-1E7159732273}" type="presParOf" srcId="{7DB44F96-DFFF-4BFF-9078-F8A96BB26016}" destId="{A1C80FE3-4C0C-44F7-AA9D-70F7F12CD821}" srcOrd="7" destOrd="0" presId="urn:microsoft.com/office/officeart/2005/8/layout/default"/>
    <dgm:cxn modelId="{3751C91E-A900-4438-B200-6022CD562B2E}" type="presParOf" srcId="{7DB44F96-DFFF-4BFF-9078-F8A96BB26016}" destId="{D0DBBF55-F94B-4CB6-8FDF-8DB23C374318}" srcOrd="8" destOrd="0" presId="urn:microsoft.com/office/officeart/2005/8/layout/default"/>
    <dgm:cxn modelId="{101356BF-7199-4E26-A6C8-CEABC6B903DB}" type="presParOf" srcId="{7DB44F96-DFFF-4BFF-9078-F8A96BB26016}" destId="{9D572D20-7EFB-4215-A652-2E740DACD2A2}" srcOrd="9" destOrd="0" presId="urn:microsoft.com/office/officeart/2005/8/layout/default"/>
    <dgm:cxn modelId="{64DCB6E2-011E-418A-9E6A-72465619064D}" type="presParOf" srcId="{7DB44F96-DFFF-4BFF-9078-F8A96BB26016}" destId="{7FE9E224-27C3-432C-BC6C-E3641F9AA9B5}" srcOrd="10" destOrd="0" presId="urn:microsoft.com/office/officeart/2005/8/layout/default"/>
    <dgm:cxn modelId="{3D040266-B6D1-4162-B341-D7A650AC898B}" type="presParOf" srcId="{7DB44F96-DFFF-4BFF-9078-F8A96BB26016}" destId="{FED2B144-D46F-41AC-ACEF-AA9EB6FD36C9}" srcOrd="11" destOrd="0" presId="urn:microsoft.com/office/officeart/2005/8/layout/default"/>
    <dgm:cxn modelId="{41508E4E-E82C-40C9-A618-51501B59CA0B}" type="presParOf" srcId="{7DB44F96-DFFF-4BFF-9078-F8A96BB26016}" destId="{29EFAA86-4529-4123-BD78-FB89A207DB15}" srcOrd="12" destOrd="0" presId="urn:microsoft.com/office/officeart/2005/8/layout/default"/>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2014AC-A0DE-4DD6-B62C-FE9BA0EAA5CD}" type="doc">
      <dgm:prSet loTypeId="urn:microsoft.com/office/officeart/2005/8/layout/pyramid2" loCatId="pyramid" qsTypeId="urn:microsoft.com/office/officeart/2005/8/quickstyle/simple1" qsCatId="simple" csTypeId="urn:microsoft.com/office/officeart/2005/8/colors/accent2_4" csCatId="accent2" phldr="1"/>
      <dgm:spPr/>
    </dgm:pt>
    <dgm:pt modelId="{E34CE19E-490F-4D0B-9D81-A7AA0D3150EE}">
      <dgm:prSet phldrT="[Text]" custT="1"/>
      <dgm:spPr>
        <a:solidFill>
          <a:schemeClr val="accent2">
            <a:lumMod val="20000"/>
            <a:lumOff val="80000"/>
            <a:alpha val="90000"/>
          </a:schemeClr>
        </a:solidFill>
        <a:ln>
          <a:solidFill>
            <a:schemeClr val="tx1"/>
          </a:solidFill>
        </a:ln>
        <a:effectLst>
          <a:outerShdw blurRad="50800" dist="38100" dir="2700000" algn="tl" rotWithShape="0">
            <a:prstClr val="black">
              <a:alpha val="40000"/>
            </a:prstClr>
          </a:outerShdw>
        </a:effectLst>
      </dgm:spPr>
      <dgm:t>
        <a:bodyPr/>
        <a:lstStyle/>
        <a:p>
          <a:r>
            <a:rPr lang="en-US" sz="2000" b="1" dirty="0">
              <a:latin typeface="Arial Narrow" panose="020B0606020202030204" pitchFamily="34" charset="0"/>
            </a:rPr>
            <a:t>Level 1</a:t>
          </a:r>
          <a:endParaRPr lang="en-US" sz="1600" b="1" dirty="0">
            <a:latin typeface="Arial Narrow" panose="020B0606020202030204" pitchFamily="34" charset="0"/>
          </a:endParaRPr>
        </a:p>
        <a:p>
          <a:r>
            <a:rPr lang="en-US" sz="1400" dirty="0">
              <a:latin typeface="Arial Narrow" panose="020B0606020202030204" pitchFamily="34" charset="0"/>
            </a:rPr>
            <a:t>Highest Level of Budget Input</a:t>
          </a:r>
        </a:p>
        <a:p>
          <a:r>
            <a:rPr lang="en-US" sz="1400" b="1" i="1" dirty="0">
              <a:latin typeface="Arial Narrow" panose="020B0606020202030204" pitchFamily="34" charset="0"/>
            </a:rPr>
            <a:t>“Required” Level</a:t>
          </a:r>
        </a:p>
      </dgm:t>
    </dgm:pt>
    <dgm:pt modelId="{08ED7FF1-0012-418E-915D-A03F78D56F17}" type="parTrans" cxnId="{E4A9CB38-AF6F-4378-B794-9EDA1C474C0A}">
      <dgm:prSet/>
      <dgm:spPr/>
      <dgm:t>
        <a:bodyPr/>
        <a:lstStyle/>
        <a:p>
          <a:endParaRPr lang="en-US"/>
        </a:p>
      </dgm:t>
    </dgm:pt>
    <dgm:pt modelId="{96DFDB3B-64D9-4A63-B1AF-CBD260991D31}" type="sibTrans" cxnId="{E4A9CB38-AF6F-4378-B794-9EDA1C474C0A}">
      <dgm:prSet/>
      <dgm:spPr/>
      <dgm:t>
        <a:bodyPr/>
        <a:lstStyle/>
        <a:p>
          <a:endParaRPr lang="en-US"/>
        </a:p>
      </dgm:t>
    </dgm:pt>
    <dgm:pt modelId="{4C967462-743F-4940-B8F4-90AAB1C6954C}">
      <dgm:prSet phldrT="[Text]" custT="1"/>
      <dgm:spPr>
        <a:solidFill>
          <a:schemeClr val="accent2">
            <a:lumMod val="40000"/>
            <a:lumOff val="60000"/>
            <a:alpha val="90000"/>
          </a:schemeClr>
        </a:solidFill>
        <a:ln>
          <a:solidFill>
            <a:schemeClr val="tx1"/>
          </a:solidFill>
        </a:ln>
        <a:effectLst>
          <a:outerShdw blurRad="50800" dist="38100" dir="2700000" algn="tl" rotWithShape="0">
            <a:prstClr val="black">
              <a:alpha val="40000"/>
            </a:prstClr>
          </a:outerShdw>
        </a:effectLst>
      </dgm:spPr>
      <dgm:t>
        <a:bodyPr/>
        <a:lstStyle/>
        <a:p>
          <a:pPr algn="ctr"/>
          <a:r>
            <a:rPr lang="en-US" sz="2000" b="1" dirty="0">
              <a:latin typeface="Arial Narrow" panose="020B0606020202030204" pitchFamily="34" charset="0"/>
            </a:rPr>
            <a:t>Level 2</a:t>
          </a:r>
          <a:endParaRPr lang="en-US" sz="1200" b="1" dirty="0">
            <a:latin typeface="Arial Narrow" panose="020B0606020202030204" pitchFamily="34" charset="0"/>
          </a:endParaRPr>
        </a:p>
        <a:p>
          <a:pPr algn="ctr"/>
          <a:r>
            <a:rPr lang="en-US" sz="1400" dirty="0">
              <a:latin typeface="Arial Narrow" panose="020B0606020202030204" pitchFamily="34" charset="0"/>
            </a:rPr>
            <a:t>An intermediate level in between the GL accounts and level 1</a:t>
          </a:r>
        </a:p>
      </dgm:t>
    </dgm:pt>
    <dgm:pt modelId="{3036B06F-C542-440A-BAD7-53DCF037376E}" type="parTrans" cxnId="{102DB12A-225B-494A-96E8-1BB87A206738}">
      <dgm:prSet/>
      <dgm:spPr/>
      <dgm:t>
        <a:bodyPr/>
        <a:lstStyle/>
        <a:p>
          <a:endParaRPr lang="en-US"/>
        </a:p>
      </dgm:t>
    </dgm:pt>
    <dgm:pt modelId="{FE950259-FABB-4328-886E-9FB6B5F8DF7B}" type="sibTrans" cxnId="{102DB12A-225B-494A-96E8-1BB87A206738}">
      <dgm:prSet/>
      <dgm:spPr/>
      <dgm:t>
        <a:bodyPr/>
        <a:lstStyle/>
        <a:p>
          <a:endParaRPr lang="en-US"/>
        </a:p>
      </dgm:t>
    </dgm:pt>
    <dgm:pt modelId="{19067021-CD26-4152-B3B7-6F84CEE20CC3}">
      <dgm:prSet phldrT="[Text]" custT="1"/>
      <dgm:spPr>
        <a:solidFill>
          <a:schemeClr val="accent2">
            <a:lumMod val="60000"/>
            <a:lumOff val="40000"/>
            <a:alpha val="90000"/>
          </a:schemeClr>
        </a:solidFill>
        <a:ln>
          <a:solidFill>
            <a:schemeClr val="tx1"/>
          </a:solidFill>
        </a:ln>
        <a:effectLst>
          <a:outerShdw blurRad="50800" dist="38100" dir="2700000" algn="tl" rotWithShape="0">
            <a:prstClr val="black">
              <a:alpha val="40000"/>
            </a:prstClr>
          </a:outerShdw>
        </a:effectLst>
      </dgm:spPr>
      <dgm:t>
        <a:bodyPr/>
        <a:lstStyle/>
        <a:p>
          <a:r>
            <a:rPr lang="en-US" sz="2000" b="1" dirty="0">
              <a:latin typeface="Arial Narrow" panose="020B0606020202030204" pitchFamily="34" charset="0"/>
            </a:rPr>
            <a:t>Level 3</a:t>
          </a:r>
          <a:endParaRPr lang="en-US" sz="1200" b="1" dirty="0">
            <a:latin typeface="Arial Narrow" panose="020B0606020202030204" pitchFamily="34" charset="0"/>
          </a:endParaRPr>
        </a:p>
        <a:p>
          <a:r>
            <a:rPr lang="en-US" sz="1400" dirty="0">
              <a:latin typeface="Arial Narrow" panose="020B0606020202030204" pitchFamily="34" charset="0"/>
            </a:rPr>
            <a:t>The </a:t>
          </a:r>
          <a:r>
            <a:rPr lang="en-US" sz="1400" b="1" u="sng" dirty="0">
              <a:latin typeface="Arial Narrow" panose="020B0606020202030204" pitchFamily="34" charset="0"/>
            </a:rPr>
            <a:t>lowest</a:t>
          </a:r>
          <a:r>
            <a:rPr lang="en-US" sz="1400" dirty="0">
              <a:latin typeface="Arial Narrow" panose="020B0606020202030204" pitchFamily="34" charset="0"/>
            </a:rPr>
            <a:t> (or most granular) level available for </a:t>
          </a:r>
          <a:r>
            <a:rPr lang="en-US" sz="1400" b="1" u="sng" dirty="0">
              <a:latin typeface="Arial Narrow" panose="020B0606020202030204" pitchFamily="34" charset="0"/>
            </a:rPr>
            <a:t>Non Comp</a:t>
          </a:r>
          <a:r>
            <a:rPr lang="en-US" sz="1400" b="1" dirty="0">
              <a:latin typeface="Arial Narrow" panose="020B0606020202030204" pitchFamily="34" charset="0"/>
            </a:rPr>
            <a:t> </a:t>
          </a:r>
          <a:r>
            <a:rPr lang="en-US" sz="1400" dirty="0">
              <a:latin typeface="Arial Narrow" panose="020B0606020202030204" pitchFamily="34" charset="0"/>
            </a:rPr>
            <a:t>and</a:t>
          </a:r>
          <a:r>
            <a:rPr lang="en-US" sz="1400" b="1" dirty="0">
              <a:latin typeface="Arial Narrow" panose="020B0606020202030204" pitchFamily="34" charset="0"/>
            </a:rPr>
            <a:t> </a:t>
          </a:r>
          <a:r>
            <a:rPr lang="en-US" sz="1400" b="1" u="sng" dirty="0">
              <a:latin typeface="Arial Narrow" panose="020B0606020202030204" pitchFamily="34" charset="0"/>
            </a:rPr>
            <a:t>Revenue</a:t>
          </a:r>
          <a:r>
            <a:rPr lang="en-US" sz="1400" b="1" dirty="0">
              <a:latin typeface="Arial Narrow" panose="020B0606020202030204" pitchFamily="34" charset="0"/>
            </a:rPr>
            <a:t> </a:t>
          </a:r>
          <a:r>
            <a:rPr lang="en-US" sz="1400" dirty="0">
              <a:latin typeface="Arial Narrow" panose="020B0606020202030204" pitchFamily="34" charset="0"/>
            </a:rPr>
            <a:t>budgeting, and will contain exclusively GL accounts from SFS</a:t>
          </a:r>
        </a:p>
      </dgm:t>
    </dgm:pt>
    <dgm:pt modelId="{7FBB5EEE-9AA8-45BF-80EE-6E073024EA5B}" type="parTrans" cxnId="{E7788A1A-F346-49A3-BF8C-5A791056A5DE}">
      <dgm:prSet/>
      <dgm:spPr/>
      <dgm:t>
        <a:bodyPr/>
        <a:lstStyle/>
        <a:p>
          <a:endParaRPr lang="en-US"/>
        </a:p>
      </dgm:t>
    </dgm:pt>
    <dgm:pt modelId="{13D54156-E471-4DB4-A8C7-54AB578F423B}" type="sibTrans" cxnId="{E7788A1A-F346-49A3-BF8C-5A791056A5DE}">
      <dgm:prSet/>
      <dgm:spPr/>
      <dgm:t>
        <a:bodyPr/>
        <a:lstStyle/>
        <a:p>
          <a:endParaRPr lang="en-US"/>
        </a:p>
      </dgm:t>
    </dgm:pt>
    <dgm:pt modelId="{2DE9581F-2B8F-41A8-B35B-8A336317A52C}">
      <dgm:prSet phldrT="[Text]" custT="1"/>
      <dgm:spPr>
        <a:solidFill>
          <a:schemeClr val="accent2">
            <a:lumMod val="75000"/>
            <a:alpha val="90000"/>
          </a:schemeClr>
        </a:solidFill>
        <a:ln>
          <a:solidFill>
            <a:schemeClr val="tx1"/>
          </a:solidFill>
        </a:ln>
        <a:effectLst>
          <a:outerShdw blurRad="50800" dist="38100" dir="2700000" algn="tl" rotWithShape="0">
            <a:prstClr val="black">
              <a:alpha val="40000"/>
            </a:prstClr>
          </a:outerShdw>
        </a:effectLst>
      </dgm:spPr>
      <dgm:t>
        <a:bodyPr/>
        <a:lstStyle/>
        <a:p>
          <a:r>
            <a:rPr lang="en-US" sz="2000" b="1" dirty="0">
              <a:solidFill>
                <a:schemeClr val="bg1"/>
              </a:solidFill>
              <a:latin typeface="Arial Narrow" panose="020B0606020202030204" pitchFamily="34" charset="0"/>
            </a:rPr>
            <a:t>Level 4</a:t>
          </a:r>
          <a:endParaRPr lang="en-US" sz="1200" b="1" dirty="0">
            <a:solidFill>
              <a:schemeClr val="bg1"/>
            </a:solidFill>
            <a:latin typeface="Arial Narrow" panose="020B0606020202030204" pitchFamily="34" charset="0"/>
          </a:endParaRPr>
        </a:p>
        <a:p>
          <a:r>
            <a:rPr lang="en-US" sz="1400" dirty="0">
              <a:solidFill>
                <a:schemeClr val="bg1"/>
              </a:solidFill>
              <a:latin typeface="Arial Narrow" panose="020B0606020202030204" pitchFamily="34" charset="0"/>
            </a:rPr>
            <a:t>The </a:t>
          </a:r>
          <a:r>
            <a:rPr lang="en-US" sz="1400" b="1" u="sng" dirty="0">
              <a:solidFill>
                <a:schemeClr val="bg1"/>
              </a:solidFill>
              <a:latin typeface="Arial Narrow" panose="020B0606020202030204" pitchFamily="34" charset="0"/>
            </a:rPr>
            <a:t>lowest</a:t>
          </a:r>
          <a:r>
            <a:rPr lang="en-US" sz="1400" dirty="0">
              <a:solidFill>
                <a:schemeClr val="bg1"/>
              </a:solidFill>
              <a:latin typeface="Arial Narrow" panose="020B0606020202030204" pitchFamily="34" charset="0"/>
            </a:rPr>
            <a:t> (or most granular) level available for </a:t>
          </a:r>
          <a:r>
            <a:rPr lang="en-US" sz="1400" b="1" u="sng" dirty="0">
              <a:solidFill>
                <a:schemeClr val="bg1"/>
              </a:solidFill>
              <a:latin typeface="Arial Narrow" panose="020B0606020202030204" pitchFamily="34" charset="0"/>
            </a:rPr>
            <a:t>Fringe</a:t>
          </a:r>
          <a:r>
            <a:rPr lang="en-US" sz="1400" dirty="0">
              <a:solidFill>
                <a:schemeClr val="bg1"/>
              </a:solidFill>
              <a:latin typeface="Arial Narrow" panose="020B0606020202030204" pitchFamily="34" charset="0"/>
            </a:rPr>
            <a:t> budgeting, and will contain exclusively GL accounts from SFS</a:t>
          </a:r>
        </a:p>
      </dgm:t>
    </dgm:pt>
    <dgm:pt modelId="{36E0C41F-DFA7-46E8-9BF4-A7B1F45C7921}" type="parTrans" cxnId="{59313218-8B97-4C3C-86EC-F27BDA73EC45}">
      <dgm:prSet/>
      <dgm:spPr/>
      <dgm:t>
        <a:bodyPr/>
        <a:lstStyle/>
        <a:p>
          <a:endParaRPr lang="en-US"/>
        </a:p>
      </dgm:t>
    </dgm:pt>
    <dgm:pt modelId="{9BC8CA03-EFD0-4C73-A83F-FA4669C05502}" type="sibTrans" cxnId="{59313218-8B97-4C3C-86EC-F27BDA73EC45}">
      <dgm:prSet/>
      <dgm:spPr/>
      <dgm:t>
        <a:bodyPr/>
        <a:lstStyle/>
        <a:p>
          <a:endParaRPr lang="en-US"/>
        </a:p>
      </dgm:t>
    </dgm:pt>
    <dgm:pt modelId="{CF053298-8EBA-4B9C-8629-BA303091723F}">
      <dgm:prSet phldrT="[Text]"/>
      <dgm:spPr>
        <a:solidFill>
          <a:schemeClr val="accent2">
            <a:lumMod val="40000"/>
            <a:lumOff val="60000"/>
            <a:alpha val="90000"/>
          </a:schemeClr>
        </a:solidFill>
        <a:ln>
          <a:solidFill>
            <a:schemeClr val="tx1"/>
          </a:solidFill>
        </a:ln>
        <a:effectLst>
          <a:outerShdw blurRad="50800" dist="38100" dir="2700000" algn="tl" rotWithShape="0">
            <a:prstClr val="black">
              <a:alpha val="40000"/>
            </a:prstClr>
          </a:outerShdw>
        </a:effectLst>
      </dgm:spPr>
      <dgm:t>
        <a:bodyPr/>
        <a:lstStyle/>
        <a:p>
          <a:pPr algn="l"/>
          <a:endParaRPr lang="en-US" sz="900" dirty="0">
            <a:latin typeface="Arial Narrow" panose="020B0606020202030204" pitchFamily="34" charset="0"/>
          </a:endParaRPr>
        </a:p>
      </dgm:t>
    </dgm:pt>
    <dgm:pt modelId="{BD1B4A84-9C43-4530-AFB9-FA7FC74E7D63}" type="parTrans" cxnId="{D96CFE26-3296-40B9-A65D-CA4545EB96CA}">
      <dgm:prSet/>
      <dgm:spPr/>
      <dgm:t>
        <a:bodyPr/>
        <a:lstStyle/>
        <a:p>
          <a:endParaRPr lang="en-US"/>
        </a:p>
      </dgm:t>
    </dgm:pt>
    <dgm:pt modelId="{59D11424-188A-413A-BD21-6212B6567F31}" type="sibTrans" cxnId="{D96CFE26-3296-40B9-A65D-CA4545EB96CA}">
      <dgm:prSet/>
      <dgm:spPr/>
      <dgm:t>
        <a:bodyPr/>
        <a:lstStyle/>
        <a:p>
          <a:endParaRPr lang="en-US"/>
        </a:p>
      </dgm:t>
    </dgm:pt>
    <dgm:pt modelId="{3BE13BFC-958E-466D-9116-6DA35FFAF31C}" type="pres">
      <dgm:prSet presAssocID="{502014AC-A0DE-4DD6-B62C-FE9BA0EAA5CD}" presName="compositeShape" presStyleCnt="0">
        <dgm:presLayoutVars>
          <dgm:dir/>
          <dgm:resizeHandles/>
        </dgm:presLayoutVars>
      </dgm:prSet>
      <dgm:spPr/>
    </dgm:pt>
    <dgm:pt modelId="{3004960D-BF78-4E13-8F37-1DF2A2514C60}" type="pres">
      <dgm:prSet presAssocID="{502014AC-A0DE-4DD6-B62C-FE9BA0EAA5CD}" presName="pyramid" presStyleLbl="node1" presStyleIdx="0" presStyleCnt="1" custScaleX="143566"/>
      <dgm:spPr>
        <a:solidFill>
          <a:schemeClr val="accent6">
            <a:lumMod val="40000"/>
            <a:lumOff val="60000"/>
          </a:schemeClr>
        </a:solidFill>
        <a:ln>
          <a:solidFill>
            <a:schemeClr val="accent6">
              <a:lumMod val="40000"/>
              <a:lumOff val="60000"/>
            </a:schemeClr>
          </a:solidFill>
        </a:ln>
        <a:effectLst>
          <a:outerShdw blurRad="50800" dist="38100" dir="2700000" algn="tl" rotWithShape="0">
            <a:prstClr val="black">
              <a:alpha val="40000"/>
            </a:prstClr>
          </a:outerShdw>
        </a:effectLst>
      </dgm:spPr>
    </dgm:pt>
    <dgm:pt modelId="{20E97DC6-F556-4197-B9A4-8213622B5223}" type="pres">
      <dgm:prSet presAssocID="{502014AC-A0DE-4DD6-B62C-FE9BA0EAA5CD}" presName="theList" presStyleCnt="0"/>
      <dgm:spPr/>
    </dgm:pt>
    <dgm:pt modelId="{6DEA1BF1-46C6-4524-842C-83C998D67FB9}" type="pres">
      <dgm:prSet presAssocID="{E34CE19E-490F-4D0B-9D81-A7AA0D3150EE}" presName="aNode" presStyleLbl="fgAcc1" presStyleIdx="0" presStyleCnt="4" custLinFactNeighborY="49613">
        <dgm:presLayoutVars>
          <dgm:bulletEnabled val="1"/>
        </dgm:presLayoutVars>
      </dgm:prSet>
      <dgm:spPr/>
      <dgm:t>
        <a:bodyPr/>
        <a:lstStyle/>
        <a:p>
          <a:endParaRPr lang="en-US"/>
        </a:p>
      </dgm:t>
    </dgm:pt>
    <dgm:pt modelId="{D88B6B55-EB3B-4022-B0BC-93BA15B95121}" type="pres">
      <dgm:prSet presAssocID="{E34CE19E-490F-4D0B-9D81-A7AA0D3150EE}" presName="aSpace" presStyleCnt="0"/>
      <dgm:spPr/>
    </dgm:pt>
    <dgm:pt modelId="{84AEF179-9749-4B11-B030-CC12E0FD504C}" type="pres">
      <dgm:prSet presAssocID="{4C967462-743F-4940-B8F4-90AAB1C6954C}" presName="aNode" presStyleLbl="fgAcc1" presStyleIdx="1" presStyleCnt="4" custLinFactNeighborY="99227">
        <dgm:presLayoutVars>
          <dgm:bulletEnabled val="1"/>
        </dgm:presLayoutVars>
      </dgm:prSet>
      <dgm:spPr/>
      <dgm:t>
        <a:bodyPr/>
        <a:lstStyle/>
        <a:p>
          <a:endParaRPr lang="en-US"/>
        </a:p>
      </dgm:t>
    </dgm:pt>
    <dgm:pt modelId="{BFD5B4C4-03E0-4FA4-BD99-38C677784AFE}" type="pres">
      <dgm:prSet presAssocID="{4C967462-743F-4940-B8F4-90AAB1C6954C}" presName="aSpace" presStyleCnt="0"/>
      <dgm:spPr/>
    </dgm:pt>
    <dgm:pt modelId="{F33229DB-D84F-4016-A678-FFF5B3811AEB}" type="pres">
      <dgm:prSet presAssocID="{19067021-CD26-4152-B3B7-6F84CEE20CC3}" presName="aNode" presStyleLbl="fgAcc1" presStyleIdx="2" presStyleCnt="4" custScaleY="113453" custLinFactY="14379" custLinFactNeighborY="100000">
        <dgm:presLayoutVars>
          <dgm:bulletEnabled val="1"/>
        </dgm:presLayoutVars>
      </dgm:prSet>
      <dgm:spPr/>
      <dgm:t>
        <a:bodyPr/>
        <a:lstStyle/>
        <a:p>
          <a:endParaRPr lang="en-US"/>
        </a:p>
      </dgm:t>
    </dgm:pt>
    <dgm:pt modelId="{D22BA220-DE81-4A65-B1B8-721FAA8BBD88}" type="pres">
      <dgm:prSet presAssocID="{19067021-CD26-4152-B3B7-6F84CEE20CC3}" presName="aSpace" presStyleCnt="0"/>
      <dgm:spPr/>
    </dgm:pt>
    <dgm:pt modelId="{CD2397BA-D97A-4759-8FA2-C7580C86ED1A}" type="pres">
      <dgm:prSet presAssocID="{2DE9581F-2B8F-41A8-B35B-8A336317A52C}" presName="aNode" presStyleLbl="fgAcc1" presStyleIdx="3" presStyleCnt="4" custScaleY="125663" custLinFactY="21617" custLinFactNeighborY="100000">
        <dgm:presLayoutVars>
          <dgm:bulletEnabled val="1"/>
        </dgm:presLayoutVars>
      </dgm:prSet>
      <dgm:spPr/>
      <dgm:t>
        <a:bodyPr/>
        <a:lstStyle/>
        <a:p>
          <a:endParaRPr lang="en-US"/>
        </a:p>
      </dgm:t>
    </dgm:pt>
    <dgm:pt modelId="{D5DBF5E9-1A07-4743-A290-FA72700FF0EF}" type="pres">
      <dgm:prSet presAssocID="{2DE9581F-2B8F-41A8-B35B-8A336317A52C}" presName="aSpace" presStyleCnt="0"/>
      <dgm:spPr/>
    </dgm:pt>
  </dgm:ptLst>
  <dgm:cxnLst>
    <dgm:cxn modelId="{825D1F6C-C324-48C1-9BE8-47899E0EC564}" type="presOf" srcId="{2DE9581F-2B8F-41A8-B35B-8A336317A52C}" destId="{CD2397BA-D97A-4759-8FA2-C7580C86ED1A}" srcOrd="0" destOrd="0" presId="urn:microsoft.com/office/officeart/2005/8/layout/pyramid2"/>
    <dgm:cxn modelId="{D96CFE26-3296-40B9-A65D-CA4545EB96CA}" srcId="{4C967462-743F-4940-B8F4-90AAB1C6954C}" destId="{CF053298-8EBA-4B9C-8629-BA303091723F}" srcOrd="0" destOrd="0" parTransId="{BD1B4A84-9C43-4530-AFB9-FA7FC74E7D63}" sibTransId="{59D11424-188A-413A-BD21-6212B6567F31}"/>
    <dgm:cxn modelId="{1F67EABD-AA72-4CAF-986C-EEF2B88FA625}" type="presOf" srcId="{CF053298-8EBA-4B9C-8629-BA303091723F}" destId="{84AEF179-9749-4B11-B030-CC12E0FD504C}" srcOrd="0" destOrd="1" presId="urn:microsoft.com/office/officeart/2005/8/layout/pyramid2"/>
    <dgm:cxn modelId="{4362653F-0818-4FB4-AFC4-DFE4137CCF2B}" type="presOf" srcId="{E34CE19E-490F-4D0B-9D81-A7AA0D3150EE}" destId="{6DEA1BF1-46C6-4524-842C-83C998D67FB9}" srcOrd="0" destOrd="0" presId="urn:microsoft.com/office/officeart/2005/8/layout/pyramid2"/>
    <dgm:cxn modelId="{CD4A6B55-A861-4203-BB51-17364768DF2C}" type="presOf" srcId="{19067021-CD26-4152-B3B7-6F84CEE20CC3}" destId="{F33229DB-D84F-4016-A678-FFF5B3811AEB}" srcOrd="0" destOrd="0" presId="urn:microsoft.com/office/officeart/2005/8/layout/pyramid2"/>
    <dgm:cxn modelId="{102DB12A-225B-494A-96E8-1BB87A206738}" srcId="{502014AC-A0DE-4DD6-B62C-FE9BA0EAA5CD}" destId="{4C967462-743F-4940-B8F4-90AAB1C6954C}" srcOrd="1" destOrd="0" parTransId="{3036B06F-C542-440A-BAD7-53DCF037376E}" sibTransId="{FE950259-FABB-4328-886E-9FB6B5F8DF7B}"/>
    <dgm:cxn modelId="{919F0B13-C87E-48D2-A25C-08C220751757}" type="presOf" srcId="{502014AC-A0DE-4DD6-B62C-FE9BA0EAA5CD}" destId="{3BE13BFC-958E-466D-9116-6DA35FFAF31C}" srcOrd="0" destOrd="0" presId="urn:microsoft.com/office/officeart/2005/8/layout/pyramid2"/>
    <dgm:cxn modelId="{59313218-8B97-4C3C-86EC-F27BDA73EC45}" srcId="{502014AC-A0DE-4DD6-B62C-FE9BA0EAA5CD}" destId="{2DE9581F-2B8F-41A8-B35B-8A336317A52C}" srcOrd="3" destOrd="0" parTransId="{36E0C41F-DFA7-46E8-9BF4-A7B1F45C7921}" sibTransId="{9BC8CA03-EFD0-4C73-A83F-FA4669C05502}"/>
    <dgm:cxn modelId="{EB8FC581-7E4E-4A4E-B970-A805299D0EBF}" type="presOf" srcId="{4C967462-743F-4940-B8F4-90AAB1C6954C}" destId="{84AEF179-9749-4B11-B030-CC12E0FD504C}" srcOrd="0" destOrd="0" presId="urn:microsoft.com/office/officeart/2005/8/layout/pyramid2"/>
    <dgm:cxn modelId="{E7788A1A-F346-49A3-BF8C-5A791056A5DE}" srcId="{502014AC-A0DE-4DD6-B62C-FE9BA0EAA5CD}" destId="{19067021-CD26-4152-B3B7-6F84CEE20CC3}" srcOrd="2" destOrd="0" parTransId="{7FBB5EEE-9AA8-45BF-80EE-6E073024EA5B}" sibTransId="{13D54156-E471-4DB4-A8C7-54AB578F423B}"/>
    <dgm:cxn modelId="{E4A9CB38-AF6F-4378-B794-9EDA1C474C0A}" srcId="{502014AC-A0DE-4DD6-B62C-FE9BA0EAA5CD}" destId="{E34CE19E-490F-4D0B-9D81-A7AA0D3150EE}" srcOrd="0" destOrd="0" parTransId="{08ED7FF1-0012-418E-915D-A03F78D56F17}" sibTransId="{96DFDB3B-64D9-4A63-B1AF-CBD260991D31}"/>
    <dgm:cxn modelId="{D419A650-174D-4680-A540-338A95395143}" type="presParOf" srcId="{3BE13BFC-958E-466D-9116-6DA35FFAF31C}" destId="{3004960D-BF78-4E13-8F37-1DF2A2514C60}" srcOrd="0" destOrd="0" presId="urn:microsoft.com/office/officeart/2005/8/layout/pyramid2"/>
    <dgm:cxn modelId="{4FC91B81-162C-40B5-90CC-AF436F42D9A5}" type="presParOf" srcId="{3BE13BFC-958E-466D-9116-6DA35FFAF31C}" destId="{20E97DC6-F556-4197-B9A4-8213622B5223}" srcOrd="1" destOrd="0" presId="urn:microsoft.com/office/officeart/2005/8/layout/pyramid2"/>
    <dgm:cxn modelId="{432CC51E-B0A7-45AB-9F62-BE1E4A2B9510}" type="presParOf" srcId="{20E97DC6-F556-4197-B9A4-8213622B5223}" destId="{6DEA1BF1-46C6-4524-842C-83C998D67FB9}" srcOrd="0" destOrd="0" presId="urn:microsoft.com/office/officeart/2005/8/layout/pyramid2"/>
    <dgm:cxn modelId="{4E0C4C7E-5819-4FC3-8BC4-B67B4F21849E}" type="presParOf" srcId="{20E97DC6-F556-4197-B9A4-8213622B5223}" destId="{D88B6B55-EB3B-4022-B0BC-93BA15B95121}" srcOrd="1" destOrd="0" presId="urn:microsoft.com/office/officeart/2005/8/layout/pyramid2"/>
    <dgm:cxn modelId="{4A11B2FC-488A-4D9F-949B-20BFA8A59058}" type="presParOf" srcId="{20E97DC6-F556-4197-B9A4-8213622B5223}" destId="{84AEF179-9749-4B11-B030-CC12E0FD504C}" srcOrd="2" destOrd="0" presId="urn:microsoft.com/office/officeart/2005/8/layout/pyramid2"/>
    <dgm:cxn modelId="{3106F554-2FE4-4187-96B3-2E3E49700233}" type="presParOf" srcId="{20E97DC6-F556-4197-B9A4-8213622B5223}" destId="{BFD5B4C4-03E0-4FA4-BD99-38C677784AFE}" srcOrd="3" destOrd="0" presId="urn:microsoft.com/office/officeart/2005/8/layout/pyramid2"/>
    <dgm:cxn modelId="{2A1E16A5-B4BC-41EB-BAD1-6EF7F7611059}" type="presParOf" srcId="{20E97DC6-F556-4197-B9A4-8213622B5223}" destId="{F33229DB-D84F-4016-A678-FFF5B3811AEB}" srcOrd="4" destOrd="0" presId="urn:microsoft.com/office/officeart/2005/8/layout/pyramid2"/>
    <dgm:cxn modelId="{D1B7D090-94F6-4F7B-80F9-1C4BE0409A0C}" type="presParOf" srcId="{20E97DC6-F556-4197-B9A4-8213622B5223}" destId="{D22BA220-DE81-4A65-B1B8-721FAA8BBD88}" srcOrd="5" destOrd="0" presId="urn:microsoft.com/office/officeart/2005/8/layout/pyramid2"/>
    <dgm:cxn modelId="{306AF74C-1FB1-4163-89AC-C6566C0677B2}" type="presParOf" srcId="{20E97DC6-F556-4197-B9A4-8213622B5223}" destId="{CD2397BA-D97A-4759-8FA2-C7580C86ED1A}" srcOrd="6" destOrd="0" presId="urn:microsoft.com/office/officeart/2005/8/layout/pyramid2"/>
    <dgm:cxn modelId="{D762482F-1C58-4783-B899-5098A8400E0A}" type="presParOf" srcId="{20E97DC6-F556-4197-B9A4-8213622B5223}" destId="{D5DBF5E9-1A07-4743-A290-FA72700FF0EF}"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2014AC-A0DE-4DD6-B62C-FE9BA0EAA5CD}" type="doc">
      <dgm:prSet loTypeId="urn:microsoft.com/office/officeart/2005/8/layout/pyramid2" loCatId="pyramid" qsTypeId="urn:microsoft.com/office/officeart/2005/8/quickstyle/simple1" qsCatId="simple" csTypeId="urn:microsoft.com/office/officeart/2005/8/colors/colorful2" csCatId="colorful" phldr="1"/>
      <dgm:spPr/>
    </dgm:pt>
    <dgm:pt modelId="{E34CE19E-490F-4D0B-9D81-A7AA0D3150EE}">
      <dgm:prSet phldrT="[Text]" custT="1"/>
      <dgm:spPr>
        <a:solidFill>
          <a:schemeClr val="accent2">
            <a:lumMod val="20000"/>
            <a:lumOff val="80000"/>
            <a:alpha val="90000"/>
          </a:schemeClr>
        </a:solidFill>
        <a:ln>
          <a:solidFill>
            <a:schemeClr val="tx1"/>
          </a:solidFill>
        </a:ln>
        <a:effectLst>
          <a:outerShdw blurRad="50800" dist="38100" dir="2700000" algn="tl" rotWithShape="0">
            <a:prstClr val="black">
              <a:alpha val="40000"/>
            </a:prstClr>
          </a:outerShdw>
        </a:effectLst>
      </dgm:spPr>
      <dgm:t>
        <a:bodyPr/>
        <a:lstStyle/>
        <a:p>
          <a:r>
            <a:rPr lang="en-US" sz="2000" b="1" dirty="0">
              <a:latin typeface="Arial Narrow" panose="020B0606020202030204" pitchFamily="34" charset="0"/>
            </a:rPr>
            <a:t>Level 1</a:t>
          </a:r>
        </a:p>
        <a:p>
          <a:r>
            <a:rPr lang="en-US" sz="1400" dirty="0">
              <a:latin typeface="Arial Narrow" panose="020B0606020202030204" pitchFamily="34" charset="0"/>
            </a:rPr>
            <a:t>1 Account</a:t>
          </a:r>
        </a:p>
        <a:p>
          <a:r>
            <a:rPr lang="en-US" sz="1400" b="1" dirty="0">
              <a:latin typeface="Arial Narrow" panose="020B0606020202030204" pitchFamily="34" charset="0"/>
            </a:rPr>
            <a:t>FRINGE PLANUW</a:t>
          </a:r>
        </a:p>
      </dgm:t>
    </dgm:pt>
    <dgm:pt modelId="{08ED7FF1-0012-418E-915D-A03F78D56F17}" type="parTrans" cxnId="{E4A9CB38-AF6F-4378-B794-9EDA1C474C0A}">
      <dgm:prSet/>
      <dgm:spPr/>
      <dgm:t>
        <a:bodyPr/>
        <a:lstStyle/>
        <a:p>
          <a:endParaRPr lang="en-US"/>
        </a:p>
      </dgm:t>
    </dgm:pt>
    <dgm:pt modelId="{96DFDB3B-64D9-4A63-B1AF-CBD260991D31}" type="sibTrans" cxnId="{E4A9CB38-AF6F-4378-B794-9EDA1C474C0A}">
      <dgm:prSet/>
      <dgm:spPr/>
      <dgm:t>
        <a:bodyPr/>
        <a:lstStyle/>
        <a:p>
          <a:endParaRPr lang="en-US"/>
        </a:p>
      </dgm:t>
    </dgm:pt>
    <dgm:pt modelId="{4C967462-743F-4940-B8F4-90AAB1C6954C}">
      <dgm:prSet phldrT="[Text]" custT="1"/>
      <dgm:spPr>
        <a:solidFill>
          <a:schemeClr val="accent2">
            <a:lumMod val="40000"/>
            <a:lumOff val="60000"/>
            <a:alpha val="90000"/>
          </a:schemeClr>
        </a:solidFill>
        <a:ln>
          <a:solidFill>
            <a:schemeClr val="tx1"/>
          </a:solidFill>
        </a:ln>
        <a:effectLst>
          <a:outerShdw blurRad="50800" dist="38100" dir="2700000" algn="tl" rotWithShape="0">
            <a:prstClr val="black">
              <a:alpha val="40000"/>
            </a:prstClr>
          </a:outerShdw>
        </a:effectLst>
      </dgm:spPr>
      <dgm:t>
        <a:bodyPr/>
        <a:lstStyle/>
        <a:p>
          <a:pPr algn="ctr"/>
          <a:r>
            <a:rPr lang="en-US" sz="1800" b="1" dirty="0">
              <a:latin typeface="Arial Narrow" panose="020B0606020202030204" pitchFamily="34" charset="0"/>
            </a:rPr>
            <a:t>Level 2 </a:t>
          </a:r>
        </a:p>
        <a:p>
          <a:pPr algn="ctr"/>
          <a:r>
            <a:rPr lang="en-US" sz="1400" dirty="0">
              <a:latin typeface="Arial Narrow" panose="020B0606020202030204" pitchFamily="34" charset="0"/>
            </a:rPr>
            <a:t>10 Accounts</a:t>
          </a:r>
        </a:p>
        <a:p>
          <a:pPr algn="ctr"/>
          <a:r>
            <a:rPr lang="en-US" sz="1400" dirty="0">
              <a:highlight>
                <a:srgbClr val="FFFF00"/>
              </a:highlight>
              <a:latin typeface="Arial Narrow" panose="020B0606020202030204" pitchFamily="34" charset="0"/>
            </a:rPr>
            <a:t>Rate Driven Option by 5 Position accounts OR Input</a:t>
          </a:r>
        </a:p>
      </dgm:t>
    </dgm:pt>
    <dgm:pt modelId="{3036B06F-C542-440A-BAD7-53DCF037376E}" type="parTrans" cxnId="{102DB12A-225B-494A-96E8-1BB87A206738}">
      <dgm:prSet/>
      <dgm:spPr/>
      <dgm:t>
        <a:bodyPr/>
        <a:lstStyle/>
        <a:p>
          <a:endParaRPr lang="en-US"/>
        </a:p>
      </dgm:t>
    </dgm:pt>
    <dgm:pt modelId="{FE950259-FABB-4328-886E-9FB6B5F8DF7B}" type="sibTrans" cxnId="{102DB12A-225B-494A-96E8-1BB87A206738}">
      <dgm:prSet/>
      <dgm:spPr/>
      <dgm:t>
        <a:bodyPr/>
        <a:lstStyle/>
        <a:p>
          <a:endParaRPr lang="en-US"/>
        </a:p>
      </dgm:t>
    </dgm:pt>
    <dgm:pt modelId="{19067021-CD26-4152-B3B7-6F84CEE20CC3}">
      <dgm:prSet phldrT="[Text]" custT="1"/>
      <dgm:spPr>
        <a:solidFill>
          <a:schemeClr val="accent2">
            <a:lumMod val="60000"/>
            <a:lumOff val="40000"/>
            <a:alpha val="90000"/>
          </a:schemeClr>
        </a:solidFill>
        <a:ln>
          <a:solidFill>
            <a:schemeClr val="tx1"/>
          </a:solidFill>
        </a:ln>
        <a:effectLst>
          <a:outerShdw blurRad="50800" dist="38100" dir="2700000" algn="tl" rotWithShape="0">
            <a:prstClr val="black">
              <a:alpha val="40000"/>
            </a:prstClr>
          </a:outerShdw>
        </a:effectLst>
      </dgm:spPr>
      <dgm:t>
        <a:bodyPr/>
        <a:lstStyle/>
        <a:p>
          <a:r>
            <a:rPr lang="en-US" sz="1800" b="1" dirty="0">
              <a:latin typeface="Arial Narrow" panose="020B0606020202030204" pitchFamily="34" charset="0"/>
            </a:rPr>
            <a:t>Level 3</a:t>
          </a:r>
        </a:p>
        <a:p>
          <a:r>
            <a:rPr lang="en-US" sz="1400" dirty="0">
              <a:latin typeface="Arial Narrow" panose="020B0606020202030204" pitchFamily="34" charset="0"/>
            </a:rPr>
            <a:t>19 Accounts</a:t>
          </a:r>
        </a:p>
        <a:p>
          <a:r>
            <a:rPr lang="en-US" sz="1400" dirty="0">
              <a:latin typeface="Arial Narrow" panose="020B0606020202030204" pitchFamily="34" charset="0"/>
            </a:rPr>
            <a:t>FICA, Group Health and Misc. Fringe by Position</a:t>
          </a:r>
        </a:p>
      </dgm:t>
    </dgm:pt>
    <dgm:pt modelId="{7FBB5EEE-9AA8-45BF-80EE-6E073024EA5B}" type="parTrans" cxnId="{E7788A1A-F346-49A3-BF8C-5A791056A5DE}">
      <dgm:prSet/>
      <dgm:spPr/>
      <dgm:t>
        <a:bodyPr/>
        <a:lstStyle/>
        <a:p>
          <a:endParaRPr lang="en-US"/>
        </a:p>
      </dgm:t>
    </dgm:pt>
    <dgm:pt modelId="{13D54156-E471-4DB4-A8C7-54AB578F423B}" type="sibTrans" cxnId="{E7788A1A-F346-49A3-BF8C-5A791056A5DE}">
      <dgm:prSet/>
      <dgm:spPr/>
      <dgm:t>
        <a:bodyPr/>
        <a:lstStyle/>
        <a:p>
          <a:endParaRPr lang="en-US"/>
        </a:p>
      </dgm:t>
    </dgm:pt>
    <dgm:pt modelId="{2DE9581F-2B8F-41A8-B35B-8A336317A52C}">
      <dgm:prSet phldrT="[Text]" custT="1"/>
      <dgm:spPr>
        <a:solidFill>
          <a:schemeClr val="accent2">
            <a:lumMod val="75000"/>
            <a:alpha val="90000"/>
          </a:schemeClr>
        </a:solidFill>
        <a:ln>
          <a:solidFill>
            <a:schemeClr val="tx1"/>
          </a:solidFill>
        </a:ln>
        <a:effectLst>
          <a:outerShdw blurRad="50800" dist="38100" dir="2700000" algn="tl" rotWithShape="0">
            <a:prstClr val="black">
              <a:alpha val="40000"/>
            </a:prstClr>
          </a:outerShdw>
        </a:effectLst>
      </dgm:spPr>
      <dgm:t>
        <a:bodyPr/>
        <a:lstStyle/>
        <a:p>
          <a:r>
            <a:rPr lang="en-US" sz="1800" b="1" dirty="0">
              <a:solidFill>
                <a:schemeClr val="bg1"/>
              </a:solidFill>
              <a:latin typeface="Arial Narrow" panose="020B0606020202030204" pitchFamily="34" charset="0"/>
            </a:rPr>
            <a:t>Level 4</a:t>
          </a:r>
        </a:p>
        <a:p>
          <a:r>
            <a:rPr lang="en-US" sz="1400" dirty="0">
              <a:solidFill>
                <a:schemeClr val="bg1"/>
              </a:solidFill>
              <a:latin typeface="Arial Narrow" panose="020B0606020202030204" pitchFamily="34" charset="0"/>
            </a:rPr>
            <a:t>62 accounts</a:t>
          </a:r>
        </a:p>
        <a:p>
          <a:r>
            <a:rPr lang="en-US" sz="1400" dirty="0">
              <a:solidFill>
                <a:schemeClr val="bg1"/>
              </a:solidFill>
              <a:latin typeface="Arial Narrow" panose="020B0606020202030204" pitchFamily="34" charset="0"/>
            </a:rPr>
            <a:t>All G/L Accounts</a:t>
          </a:r>
        </a:p>
      </dgm:t>
    </dgm:pt>
    <dgm:pt modelId="{36E0C41F-DFA7-46E8-9BF4-A7B1F45C7921}" type="parTrans" cxnId="{59313218-8B97-4C3C-86EC-F27BDA73EC45}">
      <dgm:prSet/>
      <dgm:spPr/>
      <dgm:t>
        <a:bodyPr/>
        <a:lstStyle/>
        <a:p>
          <a:endParaRPr lang="en-US"/>
        </a:p>
      </dgm:t>
    </dgm:pt>
    <dgm:pt modelId="{9BC8CA03-EFD0-4C73-A83F-FA4669C05502}" type="sibTrans" cxnId="{59313218-8B97-4C3C-86EC-F27BDA73EC45}">
      <dgm:prSet/>
      <dgm:spPr/>
      <dgm:t>
        <a:bodyPr/>
        <a:lstStyle/>
        <a:p>
          <a:endParaRPr lang="en-US"/>
        </a:p>
      </dgm:t>
    </dgm:pt>
    <dgm:pt modelId="{3BE13BFC-958E-466D-9116-6DA35FFAF31C}" type="pres">
      <dgm:prSet presAssocID="{502014AC-A0DE-4DD6-B62C-FE9BA0EAA5CD}" presName="compositeShape" presStyleCnt="0">
        <dgm:presLayoutVars>
          <dgm:dir/>
          <dgm:resizeHandles/>
        </dgm:presLayoutVars>
      </dgm:prSet>
      <dgm:spPr/>
    </dgm:pt>
    <dgm:pt modelId="{3004960D-BF78-4E13-8F37-1DF2A2514C60}" type="pres">
      <dgm:prSet presAssocID="{502014AC-A0DE-4DD6-B62C-FE9BA0EAA5CD}" presName="pyramid" presStyleLbl="node1" presStyleIdx="0" presStyleCnt="1" custScaleX="159618"/>
      <dgm:spPr>
        <a:xfrm>
          <a:off x="1374955" y="0"/>
          <a:ext cx="8827726" cy="5530532"/>
        </a:xfrm>
        <a:prstGeom prst="triangle">
          <a:avLst/>
        </a:prstGeom>
        <a:solidFill>
          <a:schemeClr val="accent6">
            <a:lumMod val="40000"/>
            <a:lumOff val="60000"/>
          </a:schemeClr>
        </a:solidFill>
        <a:ln w="25400" cap="flat" cmpd="sng" algn="ctr">
          <a:solidFill>
            <a:schemeClr val="accent6">
              <a:lumMod val="40000"/>
              <a:lumOff val="60000"/>
            </a:schemeClr>
          </a:solidFill>
          <a:prstDash val="solid"/>
        </a:ln>
        <a:effectLst>
          <a:outerShdw blurRad="50800" dist="38100" dir="2700000" algn="tl" rotWithShape="0">
            <a:prstClr val="black">
              <a:alpha val="40000"/>
            </a:prstClr>
          </a:outerShdw>
        </a:effectLst>
      </dgm:spPr>
    </dgm:pt>
    <dgm:pt modelId="{20E97DC6-F556-4197-B9A4-8213622B5223}" type="pres">
      <dgm:prSet presAssocID="{502014AC-A0DE-4DD6-B62C-FE9BA0EAA5CD}" presName="theList" presStyleCnt="0"/>
      <dgm:spPr/>
    </dgm:pt>
    <dgm:pt modelId="{6DEA1BF1-46C6-4524-842C-83C998D67FB9}" type="pres">
      <dgm:prSet presAssocID="{E34CE19E-490F-4D0B-9D81-A7AA0D3150EE}" presName="aNode" presStyleLbl="fgAcc1" presStyleIdx="0" presStyleCnt="4" custScaleX="117950" custLinFactNeighborY="49613">
        <dgm:presLayoutVars>
          <dgm:bulletEnabled val="1"/>
        </dgm:presLayoutVars>
      </dgm:prSet>
      <dgm:spPr/>
      <dgm:t>
        <a:bodyPr/>
        <a:lstStyle/>
        <a:p>
          <a:endParaRPr lang="en-US"/>
        </a:p>
      </dgm:t>
    </dgm:pt>
    <dgm:pt modelId="{D88B6B55-EB3B-4022-B0BC-93BA15B95121}" type="pres">
      <dgm:prSet presAssocID="{E34CE19E-490F-4D0B-9D81-A7AA0D3150EE}" presName="aSpace" presStyleCnt="0"/>
      <dgm:spPr/>
    </dgm:pt>
    <dgm:pt modelId="{84AEF179-9749-4B11-B030-CC12E0FD504C}" type="pres">
      <dgm:prSet presAssocID="{4C967462-743F-4940-B8F4-90AAB1C6954C}" presName="aNode" presStyleLbl="fgAcc1" presStyleIdx="1" presStyleCnt="4" custScaleX="118474" custLinFactY="2780" custLinFactNeighborY="100000">
        <dgm:presLayoutVars>
          <dgm:bulletEnabled val="1"/>
        </dgm:presLayoutVars>
      </dgm:prSet>
      <dgm:spPr/>
      <dgm:t>
        <a:bodyPr/>
        <a:lstStyle/>
        <a:p>
          <a:endParaRPr lang="en-US"/>
        </a:p>
      </dgm:t>
    </dgm:pt>
    <dgm:pt modelId="{BFD5B4C4-03E0-4FA4-BD99-38C677784AFE}" type="pres">
      <dgm:prSet presAssocID="{4C967462-743F-4940-B8F4-90AAB1C6954C}" presName="aSpace" presStyleCnt="0"/>
      <dgm:spPr/>
    </dgm:pt>
    <dgm:pt modelId="{F33229DB-D84F-4016-A678-FFF5B3811AEB}" type="pres">
      <dgm:prSet presAssocID="{19067021-CD26-4152-B3B7-6F84CEE20CC3}" presName="aNode" presStyleLbl="fgAcc1" presStyleIdx="2" presStyleCnt="4" custScaleX="117950" custLinFactY="14379" custLinFactNeighborY="100000">
        <dgm:presLayoutVars>
          <dgm:bulletEnabled val="1"/>
        </dgm:presLayoutVars>
      </dgm:prSet>
      <dgm:spPr/>
      <dgm:t>
        <a:bodyPr/>
        <a:lstStyle/>
        <a:p>
          <a:endParaRPr lang="en-US"/>
        </a:p>
      </dgm:t>
    </dgm:pt>
    <dgm:pt modelId="{D22BA220-DE81-4A65-B1B8-721FAA8BBD88}" type="pres">
      <dgm:prSet presAssocID="{19067021-CD26-4152-B3B7-6F84CEE20CC3}" presName="aSpace" presStyleCnt="0"/>
      <dgm:spPr/>
    </dgm:pt>
    <dgm:pt modelId="{CD2397BA-D97A-4759-8FA2-C7580C86ED1A}" type="pres">
      <dgm:prSet presAssocID="{2DE9581F-2B8F-41A8-B35B-8A336317A52C}" presName="aNode" presStyleLbl="fgAcc1" presStyleIdx="3" presStyleCnt="4" custScaleX="117425" custLinFactY="21617" custLinFactNeighborY="100000">
        <dgm:presLayoutVars>
          <dgm:bulletEnabled val="1"/>
        </dgm:presLayoutVars>
      </dgm:prSet>
      <dgm:spPr/>
      <dgm:t>
        <a:bodyPr/>
        <a:lstStyle/>
        <a:p>
          <a:endParaRPr lang="en-US"/>
        </a:p>
      </dgm:t>
    </dgm:pt>
    <dgm:pt modelId="{D5DBF5E9-1A07-4743-A290-FA72700FF0EF}" type="pres">
      <dgm:prSet presAssocID="{2DE9581F-2B8F-41A8-B35B-8A336317A52C}" presName="aSpace" presStyleCnt="0"/>
      <dgm:spPr/>
    </dgm:pt>
  </dgm:ptLst>
  <dgm:cxnLst>
    <dgm:cxn modelId="{825D1F6C-C324-48C1-9BE8-47899E0EC564}" type="presOf" srcId="{2DE9581F-2B8F-41A8-B35B-8A336317A52C}" destId="{CD2397BA-D97A-4759-8FA2-C7580C86ED1A}" srcOrd="0" destOrd="0" presId="urn:microsoft.com/office/officeart/2005/8/layout/pyramid2"/>
    <dgm:cxn modelId="{4362653F-0818-4FB4-AFC4-DFE4137CCF2B}" type="presOf" srcId="{E34CE19E-490F-4D0B-9D81-A7AA0D3150EE}" destId="{6DEA1BF1-46C6-4524-842C-83C998D67FB9}" srcOrd="0" destOrd="0" presId="urn:microsoft.com/office/officeart/2005/8/layout/pyramid2"/>
    <dgm:cxn modelId="{CD4A6B55-A861-4203-BB51-17364768DF2C}" type="presOf" srcId="{19067021-CD26-4152-B3B7-6F84CEE20CC3}" destId="{F33229DB-D84F-4016-A678-FFF5B3811AEB}" srcOrd="0" destOrd="0" presId="urn:microsoft.com/office/officeart/2005/8/layout/pyramid2"/>
    <dgm:cxn modelId="{102DB12A-225B-494A-96E8-1BB87A206738}" srcId="{502014AC-A0DE-4DD6-B62C-FE9BA0EAA5CD}" destId="{4C967462-743F-4940-B8F4-90AAB1C6954C}" srcOrd="1" destOrd="0" parTransId="{3036B06F-C542-440A-BAD7-53DCF037376E}" sibTransId="{FE950259-FABB-4328-886E-9FB6B5F8DF7B}"/>
    <dgm:cxn modelId="{919F0B13-C87E-48D2-A25C-08C220751757}" type="presOf" srcId="{502014AC-A0DE-4DD6-B62C-FE9BA0EAA5CD}" destId="{3BE13BFC-958E-466D-9116-6DA35FFAF31C}" srcOrd="0" destOrd="0" presId="urn:microsoft.com/office/officeart/2005/8/layout/pyramid2"/>
    <dgm:cxn modelId="{59313218-8B97-4C3C-86EC-F27BDA73EC45}" srcId="{502014AC-A0DE-4DD6-B62C-FE9BA0EAA5CD}" destId="{2DE9581F-2B8F-41A8-B35B-8A336317A52C}" srcOrd="3" destOrd="0" parTransId="{36E0C41F-DFA7-46E8-9BF4-A7B1F45C7921}" sibTransId="{9BC8CA03-EFD0-4C73-A83F-FA4669C05502}"/>
    <dgm:cxn modelId="{EB8FC581-7E4E-4A4E-B970-A805299D0EBF}" type="presOf" srcId="{4C967462-743F-4940-B8F4-90AAB1C6954C}" destId="{84AEF179-9749-4B11-B030-CC12E0FD504C}" srcOrd="0" destOrd="0" presId="urn:microsoft.com/office/officeart/2005/8/layout/pyramid2"/>
    <dgm:cxn modelId="{E7788A1A-F346-49A3-BF8C-5A791056A5DE}" srcId="{502014AC-A0DE-4DD6-B62C-FE9BA0EAA5CD}" destId="{19067021-CD26-4152-B3B7-6F84CEE20CC3}" srcOrd="2" destOrd="0" parTransId="{7FBB5EEE-9AA8-45BF-80EE-6E073024EA5B}" sibTransId="{13D54156-E471-4DB4-A8C7-54AB578F423B}"/>
    <dgm:cxn modelId="{E4A9CB38-AF6F-4378-B794-9EDA1C474C0A}" srcId="{502014AC-A0DE-4DD6-B62C-FE9BA0EAA5CD}" destId="{E34CE19E-490F-4D0B-9D81-A7AA0D3150EE}" srcOrd="0" destOrd="0" parTransId="{08ED7FF1-0012-418E-915D-A03F78D56F17}" sibTransId="{96DFDB3B-64D9-4A63-B1AF-CBD260991D31}"/>
    <dgm:cxn modelId="{D419A650-174D-4680-A540-338A95395143}" type="presParOf" srcId="{3BE13BFC-958E-466D-9116-6DA35FFAF31C}" destId="{3004960D-BF78-4E13-8F37-1DF2A2514C60}" srcOrd="0" destOrd="0" presId="urn:microsoft.com/office/officeart/2005/8/layout/pyramid2"/>
    <dgm:cxn modelId="{4FC91B81-162C-40B5-90CC-AF436F42D9A5}" type="presParOf" srcId="{3BE13BFC-958E-466D-9116-6DA35FFAF31C}" destId="{20E97DC6-F556-4197-B9A4-8213622B5223}" srcOrd="1" destOrd="0" presId="urn:microsoft.com/office/officeart/2005/8/layout/pyramid2"/>
    <dgm:cxn modelId="{432CC51E-B0A7-45AB-9F62-BE1E4A2B9510}" type="presParOf" srcId="{20E97DC6-F556-4197-B9A4-8213622B5223}" destId="{6DEA1BF1-46C6-4524-842C-83C998D67FB9}" srcOrd="0" destOrd="0" presId="urn:microsoft.com/office/officeart/2005/8/layout/pyramid2"/>
    <dgm:cxn modelId="{4E0C4C7E-5819-4FC3-8BC4-B67B4F21849E}" type="presParOf" srcId="{20E97DC6-F556-4197-B9A4-8213622B5223}" destId="{D88B6B55-EB3B-4022-B0BC-93BA15B95121}" srcOrd="1" destOrd="0" presId="urn:microsoft.com/office/officeart/2005/8/layout/pyramid2"/>
    <dgm:cxn modelId="{4A11B2FC-488A-4D9F-949B-20BFA8A59058}" type="presParOf" srcId="{20E97DC6-F556-4197-B9A4-8213622B5223}" destId="{84AEF179-9749-4B11-B030-CC12E0FD504C}" srcOrd="2" destOrd="0" presId="urn:microsoft.com/office/officeart/2005/8/layout/pyramid2"/>
    <dgm:cxn modelId="{3106F554-2FE4-4187-96B3-2E3E49700233}" type="presParOf" srcId="{20E97DC6-F556-4197-B9A4-8213622B5223}" destId="{BFD5B4C4-03E0-4FA4-BD99-38C677784AFE}" srcOrd="3" destOrd="0" presId="urn:microsoft.com/office/officeart/2005/8/layout/pyramid2"/>
    <dgm:cxn modelId="{2A1E16A5-B4BC-41EB-BAD1-6EF7F7611059}" type="presParOf" srcId="{20E97DC6-F556-4197-B9A4-8213622B5223}" destId="{F33229DB-D84F-4016-A678-FFF5B3811AEB}" srcOrd="4" destOrd="0" presId="urn:microsoft.com/office/officeart/2005/8/layout/pyramid2"/>
    <dgm:cxn modelId="{D1B7D090-94F6-4F7B-80F9-1C4BE0409A0C}" type="presParOf" srcId="{20E97DC6-F556-4197-B9A4-8213622B5223}" destId="{D22BA220-DE81-4A65-B1B8-721FAA8BBD88}" srcOrd="5" destOrd="0" presId="urn:microsoft.com/office/officeart/2005/8/layout/pyramid2"/>
    <dgm:cxn modelId="{306AF74C-1FB1-4163-89AC-C6566C0677B2}" type="presParOf" srcId="{20E97DC6-F556-4197-B9A4-8213622B5223}" destId="{CD2397BA-D97A-4759-8FA2-C7580C86ED1A}" srcOrd="6" destOrd="0" presId="urn:microsoft.com/office/officeart/2005/8/layout/pyramid2"/>
    <dgm:cxn modelId="{D762482F-1C58-4783-B899-5098A8400E0A}" type="presParOf" srcId="{20E97DC6-F556-4197-B9A4-8213622B5223}" destId="{D5DBF5E9-1A07-4743-A290-FA72700FF0EF}" srcOrd="7" destOrd="0" presId="urn:microsoft.com/office/officeart/2005/8/layout/pyramid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2014AC-A0DE-4DD6-B62C-FE9BA0EAA5CD}" type="doc">
      <dgm:prSet loTypeId="urn:microsoft.com/office/officeart/2005/8/layout/pyramid2" loCatId="pyramid" qsTypeId="urn:microsoft.com/office/officeart/2005/8/quickstyle/simple1" qsCatId="simple" csTypeId="urn:microsoft.com/office/officeart/2005/8/colors/colorful2" csCatId="colorful" phldr="1"/>
      <dgm:spPr/>
    </dgm:pt>
    <dgm:pt modelId="{E34CE19E-490F-4D0B-9D81-A7AA0D3150EE}">
      <dgm:prSet phldrT="[Text]" custT="1"/>
      <dgm:spPr>
        <a:solidFill>
          <a:schemeClr val="accent2">
            <a:lumMod val="20000"/>
            <a:lumOff val="80000"/>
            <a:alpha val="90000"/>
          </a:schemeClr>
        </a:solidFill>
        <a:ln>
          <a:solidFill>
            <a:schemeClr val="tx1"/>
          </a:solidFill>
        </a:ln>
        <a:effectLst>
          <a:outerShdw blurRad="50800" dist="38100" dir="2700000" algn="tl" rotWithShape="0">
            <a:prstClr val="black">
              <a:alpha val="40000"/>
            </a:prstClr>
          </a:outerShdw>
        </a:effectLst>
      </dgm:spPr>
      <dgm:t>
        <a:bodyPr/>
        <a:lstStyle/>
        <a:p>
          <a:r>
            <a:rPr lang="en-US" sz="2000" b="1" dirty="0">
              <a:latin typeface="Arial Narrow" panose="020B0606020202030204" pitchFamily="34" charset="0"/>
            </a:rPr>
            <a:t>Level 1</a:t>
          </a:r>
        </a:p>
        <a:p>
          <a:r>
            <a:rPr lang="en-US" sz="1600" dirty="0">
              <a:latin typeface="Arial Narrow" panose="020B0606020202030204" pitchFamily="34" charset="0"/>
            </a:rPr>
            <a:t>16 Accounts</a:t>
          </a:r>
          <a:endParaRPr lang="en-US" sz="1600" b="1" dirty="0">
            <a:latin typeface="Arial Narrow" panose="020B0606020202030204" pitchFamily="34" charset="0"/>
          </a:endParaRPr>
        </a:p>
      </dgm:t>
    </dgm:pt>
    <dgm:pt modelId="{08ED7FF1-0012-418E-915D-A03F78D56F17}" type="parTrans" cxnId="{E4A9CB38-AF6F-4378-B794-9EDA1C474C0A}">
      <dgm:prSet/>
      <dgm:spPr/>
      <dgm:t>
        <a:bodyPr/>
        <a:lstStyle/>
        <a:p>
          <a:endParaRPr lang="en-US"/>
        </a:p>
      </dgm:t>
    </dgm:pt>
    <dgm:pt modelId="{96DFDB3B-64D9-4A63-B1AF-CBD260991D31}" type="sibTrans" cxnId="{E4A9CB38-AF6F-4378-B794-9EDA1C474C0A}">
      <dgm:prSet/>
      <dgm:spPr/>
      <dgm:t>
        <a:bodyPr/>
        <a:lstStyle/>
        <a:p>
          <a:endParaRPr lang="en-US"/>
        </a:p>
      </dgm:t>
    </dgm:pt>
    <dgm:pt modelId="{4C967462-743F-4940-B8F4-90AAB1C6954C}">
      <dgm:prSet phldrT="[Text]" custT="1"/>
      <dgm:spPr>
        <a:solidFill>
          <a:schemeClr val="accent2">
            <a:lumMod val="40000"/>
            <a:lumOff val="60000"/>
            <a:alpha val="90000"/>
          </a:schemeClr>
        </a:solidFill>
        <a:ln>
          <a:solidFill>
            <a:schemeClr val="tx1"/>
          </a:solidFill>
        </a:ln>
        <a:effectLst>
          <a:outerShdw blurRad="50800" dist="38100" dir="2700000" algn="tl" rotWithShape="0">
            <a:prstClr val="black">
              <a:alpha val="40000"/>
            </a:prstClr>
          </a:outerShdw>
        </a:effectLst>
      </dgm:spPr>
      <dgm:t>
        <a:bodyPr/>
        <a:lstStyle/>
        <a:p>
          <a:pPr algn="ctr"/>
          <a:r>
            <a:rPr lang="en-US" sz="1800" b="1" dirty="0">
              <a:latin typeface="Arial Narrow" panose="020B0606020202030204" pitchFamily="34" charset="0"/>
            </a:rPr>
            <a:t>Level 2 </a:t>
          </a:r>
        </a:p>
        <a:p>
          <a:pPr algn="ctr"/>
          <a:r>
            <a:rPr lang="en-US" sz="1600" dirty="0">
              <a:latin typeface="Arial Narrow" panose="020B0606020202030204" pitchFamily="34" charset="0"/>
            </a:rPr>
            <a:t>42 Accounts</a:t>
          </a:r>
          <a:endParaRPr lang="en-US" sz="1400" dirty="0">
            <a:highlight>
              <a:srgbClr val="FFFFFF"/>
            </a:highlight>
            <a:latin typeface="Arial Narrow" panose="020B0606020202030204" pitchFamily="34" charset="0"/>
          </a:endParaRPr>
        </a:p>
      </dgm:t>
    </dgm:pt>
    <dgm:pt modelId="{3036B06F-C542-440A-BAD7-53DCF037376E}" type="parTrans" cxnId="{102DB12A-225B-494A-96E8-1BB87A206738}">
      <dgm:prSet/>
      <dgm:spPr/>
      <dgm:t>
        <a:bodyPr/>
        <a:lstStyle/>
        <a:p>
          <a:endParaRPr lang="en-US"/>
        </a:p>
      </dgm:t>
    </dgm:pt>
    <dgm:pt modelId="{FE950259-FABB-4328-886E-9FB6B5F8DF7B}" type="sibTrans" cxnId="{102DB12A-225B-494A-96E8-1BB87A206738}">
      <dgm:prSet/>
      <dgm:spPr/>
      <dgm:t>
        <a:bodyPr/>
        <a:lstStyle/>
        <a:p>
          <a:endParaRPr lang="en-US"/>
        </a:p>
      </dgm:t>
    </dgm:pt>
    <dgm:pt modelId="{19067021-CD26-4152-B3B7-6F84CEE20CC3}">
      <dgm:prSet phldrT="[Text]" custT="1"/>
      <dgm:spPr>
        <a:solidFill>
          <a:schemeClr val="accent2">
            <a:lumMod val="60000"/>
            <a:lumOff val="40000"/>
            <a:alpha val="90000"/>
          </a:schemeClr>
        </a:solidFill>
        <a:ln>
          <a:solidFill>
            <a:schemeClr val="tx1"/>
          </a:solidFill>
        </a:ln>
        <a:effectLst>
          <a:outerShdw blurRad="50800" dist="38100" dir="2700000" algn="tl" rotWithShape="0">
            <a:prstClr val="black">
              <a:alpha val="40000"/>
            </a:prstClr>
          </a:outerShdw>
        </a:effectLst>
      </dgm:spPr>
      <dgm:t>
        <a:bodyPr/>
        <a:lstStyle/>
        <a:p>
          <a:r>
            <a:rPr lang="en-US" sz="1800" b="1" dirty="0">
              <a:latin typeface="Arial Narrow" panose="020B0606020202030204" pitchFamily="34" charset="0"/>
            </a:rPr>
            <a:t>Level 3</a:t>
          </a:r>
        </a:p>
        <a:p>
          <a:r>
            <a:rPr lang="en-US" sz="1600" dirty="0">
              <a:latin typeface="Arial Narrow" panose="020B0606020202030204" pitchFamily="34" charset="0"/>
            </a:rPr>
            <a:t>241 Accounts</a:t>
          </a:r>
        </a:p>
        <a:p>
          <a:r>
            <a:rPr lang="en-US" sz="1600" dirty="0">
              <a:latin typeface="Arial Narrow" panose="020B0606020202030204" pitchFamily="34" charset="0"/>
            </a:rPr>
            <a:t>All GL Accounts</a:t>
          </a:r>
        </a:p>
      </dgm:t>
    </dgm:pt>
    <dgm:pt modelId="{7FBB5EEE-9AA8-45BF-80EE-6E073024EA5B}" type="parTrans" cxnId="{E7788A1A-F346-49A3-BF8C-5A791056A5DE}">
      <dgm:prSet/>
      <dgm:spPr/>
      <dgm:t>
        <a:bodyPr/>
        <a:lstStyle/>
        <a:p>
          <a:endParaRPr lang="en-US"/>
        </a:p>
      </dgm:t>
    </dgm:pt>
    <dgm:pt modelId="{13D54156-E471-4DB4-A8C7-54AB578F423B}" type="sibTrans" cxnId="{E7788A1A-F346-49A3-BF8C-5A791056A5DE}">
      <dgm:prSet/>
      <dgm:spPr/>
      <dgm:t>
        <a:bodyPr/>
        <a:lstStyle/>
        <a:p>
          <a:endParaRPr lang="en-US"/>
        </a:p>
      </dgm:t>
    </dgm:pt>
    <dgm:pt modelId="{3BE13BFC-958E-466D-9116-6DA35FFAF31C}" type="pres">
      <dgm:prSet presAssocID="{502014AC-A0DE-4DD6-B62C-FE9BA0EAA5CD}" presName="compositeShape" presStyleCnt="0">
        <dgm:presLayoutVars>
          <dgm:dir/>
          <dgm:resizeHandles/>
        </dgm:presLayoutVars>
      </dgm:prSet>
      <dgm:spPr/>
    </dgm:pt>
    <dgm:pt modelId="{3004960D-BF78-4E13-8F37-1DF2A2514C60}" type="pres">
      <dgm:prSet presAssocID="{502014AC-A0DE-4DD6-B62C-FE9BA0EAA5CD}" presName="pyramid" presStyleLbl="node1" presStyleIdx="0" presStyleCnt="1" custScaleX="159618"/>
      <dgm:spPr>
        <a:xfrm>
          <a:off x="1374955" y="0"/>
          <a:ext cx="8827726" cy="5530532"/>
        </a:xfrm>
        <a:prstGeom prst="triangle">
          <a:avLst/>
        </a:prstGeom>
        <a:solidFill>
          <a:schemeClr val="accent6">
            <a:lumMod val="40000"/>
            <a:lumOff val="60000"/>
          </a:schemeClr>
        </a:solidFill>
        <a:ln w="25400" cap="flat" cmpd="sng" algn="ctr">
          <a:solidFill>
            <a:schemeClr val="accent6">
              <a:lumMod val="40000"/>
              <a:lumOff val="60000"/>
            </a:schemeClr>
          </a:solidFill>
          <a:prstDash val="solid"/>
        </a:ln>
        <a:effectLst>
          <a:outerShdw blurRad="50800" dist="38100" dir="2700000" algn="tl" rotWithShape="0">
            <a:prstClr val="black">
              <a:alpha val="40000"/>
            </a:prstClr>
          </a:outerShdw>
        </a:effectLst>
      </dgm:spPr>
    </dgm:pt>
    <dgm:pt modelId="{20E97DC6-F556-4197-B9A4-8213622B5223}" type="pres">
      <dgm:prSet presAssocID="{502014AC-A0DE-4DD6-B62C-FE9BA0EAA5CD}" presName="theList" presStyleCnt="0"/>
      <dgm:spPr/>
    </dgm:pt>
    <dgm:pt modelId="{6DEA1BF1-46C6-4524-842C-83C998D67FB9}" type="pres">
      <dgm:prSet presAssocID="{E34CE19E-490F-4D0B-9D81-A7AA0D3150EE}" presName="aNode" presStyleLbl="fgAcc1" presStyleIdx="0" presStyleCnt="3" custScaleX="117950" custLinFactNeighborY="49613">
        <dgm:presLayoutVars>
          <dgm:bulletEnabled val="1"/>
        </dgm:presLayoutVars>
      </dgm:prSet>
      <dgm:spPr/>
      <dgm:t>
        <a:bodyPr/>
        <a:lstStyle/>
        <a:p>
          <a:endParaRPr lang="en-US"/>
        </a:p>
      </dgm:t>
    </dgm:pt>
    <dgm:pt modelId="{D88B6B55-EB3B-4022-B0BC-93BA15B95121}" type="pres">
      <dgm:prSet presAssocID="{E34CE19E-490F-4D0B-9D81-A7AA0D3150EE}" presName="aSpace" presStyleCnt="0"/>
      <dgm:spPr/>
    </dgm:pt>
    <dgm:pt modelId="{84AEF179-9749-4B11-B030-CC12E0FD504C}" type="pres">
      <dgm:prSet presAssocID="{4C967462-743F-4940-B8F4-90AAB1C6954C}" presName="aNode" presStyleLbl="fgAcc1" presStyleIdx="1" presStyleCnt="3" custScaleX="118474" custLinFactY="2780" custLinFactNeighborY="100000">
        <dgm:presLayoutVars>
          <dgm:bulletEnabled val="1"/>
        </dgm:presLayoutVars>
      </dgm:prSet>
      <dgm:spPr/>
      <dgm:t>
        <a:bodyPr/>
        <a:lstStyle/>
        <a:p>
          <a:endParaRPr lang="en-US"/>
        </a:p>
      </dgm:t>
    </dgm:pt>
    <dgm:pt modelId="{BFD5B4C4-03E0-4FA4-BD99-38C677784AFE}" type="pres">
      <dgm:prSet presAssocID="{4C967462-743F-4940-B8F4-90AAB1C6954C}" presName="aSpace" presStyleCnt="0"/>
      <dgm:spPr/>
    </dgm:pt>
    <dgm:pt modelId="{F33229DB-D84F-4016-A678-FFF5B3811AEB}" type="pres">
      <dgm:prSet presAssocID="{19067021-CD26-4152-B3B7-6F84CEE20CC3}" presName="aNode" presStyleLbl="fgAcc1" presStyleIdx="2" presStyleCnt="3" custScaleX="117950" custLinFactY="14379" custLinFactNeighborY="100000">
        <dgm:presLayoutVars>
          <dgm:bulletEnabled val="1"/>
        </dgm:presLayoutVars>
      </dgm:prSet>
      <dgm:spPr/>
      <dgm:t>
        <a:bodyPr/>
        <a:lstStyle/>
        <a:p>
          <a:endParaRPr lang="en-US"/>
        </a:p>
      </dgm:t>
    </dgm:pt>
    <dgm:pt modelId="{D22BA220-DE81-4A65-B1B8-721FAA8BBD88}" type="pres">
      <dgm:prSet presAssocID="{19067021-CD26-4152-B3B7-6F84CEE20CC3}" presName="aSpace" presStyleCnt="0"/>
      <dgm:spPr/>
    </dgm:pt>
  </dgm:ptLst>
  <dgm:cxnLst>
    <dgm:cxn modelId="{4362653F-0818-4FB4-AFC4-DFE4137CCF2B}" type="presOf" srcId="{E34CE19E-490F-4D0B-9D81-A7AA0D3150EE}" destId="{6DEA1BF1-46C6-4524-842C-83C998D67FB9}" srcOrd="0" destOrd="0" presId="urn:microsoft.com/office/officeart/2005/8/layout/pyramid2"/>
    <dgm:cxn modelId="{CD4A6B55-A861-4203-BB51-17364768DF2C}" type="presOf" srcId="{19067021-CD26-4152-B3B7-6F84CEE20CC3}" destId="{F33229DB-D84F-4016-A678-FFF5B3811AEB}" srcOrd="0" destOrd="0" presId="urn:microsoft.com/office/officeart/2005/8/layout/pyramid2"/>
    <dgm:cxn modelId="{102DB12A-225B-494A-96E8-1BB87A206738}" srcId="{502014AC-A0DE-4DD6-B62C-FE9BA0EAA5CD}" destId="{4C967462-743F-4940-B8F4-90AAB1C6954C}" srcOrd="1" destOrd="0" parTransId="{3036B06F-C542-440A-BAD7-53DCF037376E}" sibTransId="{FE950259-FABB-4328-886E-9FB6B5F8DF7B}"/>
    <dgm:cxn modelId="{919F0B13-C87E-48D2-A25C-08C220751757}" type="presOf" srcId="{502014AC-A0DE-4DD6-B62C-FE9BA0EAA5CD}" destId="{3BE13BFC-958E-466D-9116-6DA35FFAF31C}" srcOrd="0" destOrd="0" presId="urn:microsoft.com/office/officeart/2005/8/layout/pyramid2"/>
    <dgm:cxn modelId="{EB8FC581-7E4E-4A4E-B970-A805299D0EBF}" type="presOf" srcId="{4C967462-743F-4940-B8F4-90AAB1C6954C}" destId="{84AEF179-9749-4B11-B030-CC12E0FD504C}" srcOrd="0" destOrd="0" presId="urn:microsoft.com/office/officeart/2005/8/layout/pyramid2"/>
    <dgm:cxn modelId="{E7788A1A-F346-49A3-BF8C-5A791056A5DE}" srcId="{502014AC-A0DE-4DD6-B62C-FE9BA0EAA5CD}" destId="{19067021-CD26-4152-B3B7-6F84CEE20CC3}" srcOrd="2" destOrd="0" parTransId="{7FBB5EEE-9AA8-45BF-80EE-6E073024EA5B}" sibTransId="{13D54156-E471-4DB4-A8C7-54AB578F423B}"/>
    <dgm:cxn modelId="{E4A9CB38-AF6F-4378-B794-9EDA1C474C0A}" srcId="{502014AC-A0DE-4DD6-B62C-FE9BA0EAA5CD}" destId="{E34CE19E-490F-4D0B-9D81-A7AA0D3150EE}" srcOrd="0" destOrd="0" parTransId="{08ED7FF1-0012-418E-915D-A03F78D56F17}" sibTransId="{96DFDB3B-64D9-4A63-B1AF-CBD260991D31}"/>
    <dgm:cxn modelId="{D419A650-174D-4680-A540-338A95395143}" type="presParOf" srcId="{3BE13BFC-958E-466D-9116-6DA35FFAF31C}" destId="{3004960D-BF78-4E13-8F37-1DF2A2514C60}" srcOrd="0" destOrd="0" presId="urn:microsoft.com/office/officeart/2005/8/layout/pyramid2"/>
    <dgm:cxn modelId="{4FC91B81-162C-40B5-90CC-AF436F42D9A5}" type="presParOf" srcId="{3BE13BFC-958E-466D-9116-6DA35FFAF31C}" destId="{20E97DC6-F556-4197-B9A4-8213622B5223}" srcOrd="1" destOrd="0" presId="urn:microsoft.com/office/officeart/2005/8/layout/pyramid2"/>
    <dgm:cxn modelId="{432CC51E-B0A7-45AB-9F62-BE1E4A2B9510}" type="presParOf" srcId="{20E97DC6-F556-4197-B9A4-8213622B5223}" destId="{6DEA1BF1-46C6-4524-842C-83C998D67FB9}" srcOrd="0" destOrd="0" presId="urn:microsoft.com/office/officeart/2005/8/layout/pyramid2"/>
    <dgm:cxn modelId="{4E0C4C7E-5819-4FC3-8BC4-B67B4F21849E}" type="presParOf" srcId="{20E97DC6-F556-4197-B9A4-8213622B5223}" destId="{D88B6B55-EB3B-4022-B0BC-93BA15B95121}" srcOrd="1" destOrd="0" presId="urn:microsoft.com/office/officeart/2005/8/layout/pyramid2"/>
    <dgm:cxn modelId="{4A11B2FC-488A-4D9F-949B-20BFA8A59058}" type="presParOf" srcId="{20E97DC6-F556-4197-B9A4-8213622B5223}" destId="{84AEF179-9749-4B11-B030-CC12E0FD504C}" srcOrd="2" destOrd="0" presId="urn:microsoft.com/office/officeart/2005/8/layout/pyramid2"/>
    <dgm:cxn modelId="{3106F554-2FE4-4187-96B3-2E3E49700233}" type="presParOf" srcId="{20E97DC6-F556-4197-B9A4-8213622B5223}" destId="{BFD5B4C4-03E0-4FA4-BD99-38C677784AFE}" srcOrd="3" destOrd="0" presId="urn:microsoft.com/office/officeart/2005/8/layout/pyramid2"/>
    <dgm:cxn modelId="{2A1E16A5-B4BC-41EB-BAD1-6EF7F7611059}" type="presParOf" srcId="{20E97DC6-F556-4197-B9A4-8213622B5223}" destId="{F33229DB-D84F-4016-A678-FFF5B3811AEB}" srcOrd="4" destOrd="0" presId="urn:microsoft.com/office/officeart/2005/8/layout/pyramid2"/>
    <dgm:cxn modelId="{D1B7D090-94F6-4F7B-80F9-1C4BE0409A0C}" type="presParOf" srcId="{20E97DC6-F556-4197-B9A4-8213622B5223}" destId="{D22BA220-DE81-4A65-B1B8-721FAA8BBD88}"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2014AC-A0DE-4DD6-B62C-FE9BA0EAA5CD}" type="doc">
      <dgm:prSet loTypeId="urn:microsoft.com/office/officeart/2005/8/layout/pyramid2" loCatId="pyramid" qsTypeId="urn:microsoft.com/office/officeart/2005/8/quickstyle/simple1" qsCatId="simple" csTypeId="urn:microsoft.com/office/officeart/2005/8/colors/colorful2" csCatId="colorful" phldr="1"/>
      <dgm:spPr/>
    </dgm:pt>
    <dgm:pt modelId="{E34CE19E-490F-4D0B-9D81-A7AA0D3150EE}">
      <dgm:prSet phldrT="[Text]" custT="1"/>
      <dgm:spPr>
        <a:solidFill>
          <a:schemeClr val="accent2">
            <a:lumMod val="20000"/>
            <a:lumOff val="80000"/>
            <a:alpha val="90000"/>
          </a:schemeClr>
        </a:solidFill>
        <a:ln>
          <a:solidFill>
            <a:schemeClr val="tx1"/>
          </a:solidFill>
        </a:ln>
        <a:effectLst>
          <a:outerShdw blurRad="50800" dist="38100" dir="2700000" algn="tl" rotWithShape="0">
            <a:prstClr val="black">
              <a:alpha val="40000"/>
            </a:prstClr>
          </a:outerShdw>
        </a:effectLst>
      </dgm:spPr>
      <dgm:t>
        <a:bodyPr/>
        <a:lstStyle/>
        <a:p>
          <a:r>
            <a:rPr lang="en-US" sz="2000" b="1" dirty="0">
              <a:latin typeface="Arial Narrow" panose="020B0606020202030204" pitchFamily="34" charset="0"/>
            </a:rPr>
            <a:t>Level 1</a:t>
          </a:r>
        </a:p>
        <a:p>
          <a:r>
            <a:rPr lang="en-US" sz="1600" dirty="0">
              <a:latin typeface="Arial Narrow" panose="020B0606020202030204" pitchFamily="34" charset="0"/>
            </a:rPr>
            <a:t>51 Accounts</a:t>
          </a:r>
          <a:endParaRPr lang="en-US" sz="1600" b="1" dirty="0">
            <a:latin typeface="Arial Narrow" panose="020B0606020202030204" pitchFamily="34" charset="0"/>
          </a:endParaRPr>
        </a:p>
      </dgm:t>
    </dgm:pt>
    <dgm:pt modelId="{08ED7FF1-0012-418E-915D-A03F78D56F17}" type="parTrans" cxnId="{E4A9CB38-AF6F-4378-B794-9EDA1C474C0A}">
      <dgm:prSet/>
      <dgm:spPr/>
      <dgm:t>
        <a:bodyPr/>
        <a:lstStyle/>
        <a:p>
          <a:endParaRPr lang="en-US"/>
        </a:p>
      </dgm:t>
    </dgm:pt>
    <dgm:pt modelId="{96DFDB3B-64D9-4A63-B1AF-CBD260991D31}" type="sibTrans" cxnId="{E4A9CB38-AF6F-4378-B794-9EDA1C474C0A}">
      <dgm:prSet/>
      <dgm:spPr/>
      <dgm:t>
        <a:bodyPr/>
        <a:lstStyle/>
        <a:p>
          <a:endParaRPr lang="en-US"/>
        </a:p>
      </dgm:t>
    </dgm:pt>
    <dgm:pt modelId="{4C967462-743F-4940-B8F4-90AAB1C6954C}">
      <dgm:prSet phldrT="[Text]" custT="1"/>
      <dgm:spPr>
        <a:solidFill>
          <a:schemeClr val="accent2">
            <a:lumMod val="40000"/>
            <a:lumOff val="60000"/>
            <a:alpha val="90000"/>
          </a:schemeClr>
        </a:solidFill>
        <a:ln>
          <a:solidFill>
            <a:schemeClr val="tx1"/>
          </a:solidFill>
        </a:ln>
        <a:effectLst>
          <a:outerShdw blurRad="50800" dist="38100" dir="2700000" algn="tl" rotWithShape="0">
            <a:prstClr val="black">
              <a:alpha val="40000"/>
            </a:prstClr>
          </a:outerShdw>
        </a:effectLst>
      </dgm:spPr>
      <dgm:t>
        <a:bodyPr/>
        <a:lstStyle/>
        <a:p>
          <a:pPr algn="ctr"/>
          <a:r>
            <a:rPr lang="en-US" sz="1800" b="1" dirty="0">
              <a:latin typeface="Arial Narrow" panose="020B0606020202030204" pitchFamily="34" charset="0"/>
            </a:rPr>
            <a:t>Level 2 </a:t>
          </a:r>
        </a:p>
        <a:p>
          <a:pPr algn="ctr"/>
          <a:r>
            <a:rPr lang="en-US" sz="1600" dirty="0">
              <a:latin typeface="Arial Narrow" panose="020B0606020202030204" pitchFamily="34" charset="0"/>
            </a:rPr>
            <a:t>60 Accounts</a:t>
          </a:r>
          <a:endParaRPr lang="en-US" sz="1400" dirty="0">
            <a:highlight>
              <a:srgbClr val="FFFFFF"/>
            </a:highlight>
            <a:latin typeface="Arial Narrow" panose="020B0606020202030204" pitchFamily="34" charset="0"/>
          </a:endParaRPr>
        </a:p>
      </dgm:t>
    </dgm:pt>
    <dgm:pt modelId="{3036B06F-C542-440A-BAD7-53DCF037376E}" type="parTrans" cxnId="{102DB12A-225B-494A-96E8-1BB87A206738}">
      <dgm:prSet/>
      <dgm:spPr/>
      <dgm:t>
        <a:bodyPr/>
        <a:lstStyle/>
        <a:p>
          <a:endParaRPr lang="en-US"/>
        </a:p>
      </dgm:t>
    </dgm:pt>
    <dgm:pt modelId="{FE950259-FABB-4328-886E-9FB6B5F8DF7B}" type="sibTrans" cxnId="{102DB12A-225B-494A-96E8-1BB87A206738}">
      <dgm:prSet/>
      <dgm:spPr/>
      <dgm:t>
        <a:bodyPr/>
        <a:lstStyle/>
        <a:p>
          <a:endParaRPr lang="en-US"/>
        </a:p>
      </dgm:t>
    </dgm:pt>
    <dgm:pt modelId="{19067021-CD26-4152-B3B7-6F84CEE20CC3}">
      <dgm:prSet phldrT="[Text]" custT="1"/>
      <dgm:spPr>
        <a:solidFill>
          <a:schemeClr val="accent2">
            <a:lumMod val="60000"/>
            <a:lumOff val="40000"/>
            <a:alpha val="90000"/>
          </a:schemeClr>
        </a:solidFill>
        <a:ln>
          <a:solidFill>
            <a:schemeClr val="tx1"/>
          </a:solidFill>
        </a:ln>
        <a:effectLst>
          <a:outerShdw blurRad="50800" dist="38100" dir="2700000" algn="tl" rotWithShape="0">
            <a:prstClr val="black">
              <a:alpha val="40000"/>
            </a:prstClr>
          </a:outerShdw>
        </a:effectLst>
      </dgm:spPr>
      <dgm:t>
        <a:bodyPr/>
        <a:lstStyle/>
        <a:p>
          <a:r>
            <a:rPr lang="en-US" sz="1800" b="1" dirty="0">
              <a:latin typeface="Arial Narrow" panose="020B0606020202030204" pitchFamily="34" charset="0"/>
            </a:rPr>
            <a:t>Level 3</a:t>
          </a:r>
        </a:p>
        <a:p>
          <a:r>
            <a:rPr lang="en-US" sz="1600" dirty="0">
              <a:latin typeface="Arial Narrow" panose="020B0606020202030204" pitchFamily="34" charset="0"/>
            </a:rPr>
            <a:t>273 Accounts</a:t>
          </a:r>
        </a:p>
        <a:p>
          <a:r>
            <a:rPr lang="en-US" sz="1600" dirty="0">
              <a:latin typeface="Arial Narrow" panose="020B0606020202030204" pitchFamily="34" charset="0"/>
            </a:rPr>
            <a:t>All GL Accounts</a:t>
          </a:r>
        </a:p>
      </dgm:t>
    </dgm:pt>
    <dgm:pt modelId="{7FBB5EEE-9AA8-45BF-80EE-6E073024EA5B}" type="parTrans" cxnId="{E7788A1A-F346-49A3-BF8C-5A791056A5DE}">
      <dgm:prSet/>
      <dgm:spPr/>
      <dgm:t>
        <a:bodyPr/>
        <a:lstStyle/>
        <a:p>
          <a:endParaRPr lang="en-US"/>
        </a:p>
      </dgm:t>
    </dgm:pt>
    <dgm:pt modelId="{13D54156-E471-4DB4-A8C7-54AB578F423B}" type="sibTrans" cxnId="{E7788A1A-F346-49A3-BF8C-5A791056A5DE}">
      <dgm:prSet/>
      <dgm:spPr/>
      <dgm:t>
        <a:bodyPr/>
        <a:lstStyle/>
        <a:p>
          <a:endParaRPr lang="en-US"/>
        </a:p>
      </dgm:t>
    </dgm:pt>
    <dgm:pt modelId="{3BE13BFC-958E-466D-9116-6DA35FFAF31C}" type="pres">
      <dgm:prSet presAssocID="{502014AC-A0DE-4DD6-B62C-FE9BA0EAA5CD}" presName="compositeShape" presStyleCnt="0">
        <dgm:presLayoutVars>
          <dgm:dir/>
          <dgm:resizeHandles/>
        </dgm:presLayoutVars>
      </dgm:prSet>
      <dgm:spPr/>
    </dgm:pt>
    <dgm:pt modelId="{3004960D-BF78-4E13-8F37-1DF2A2514C60}" type="pres">
      <dgm:prSet presAssocID="{502014AC-A0DE-4DD6-B62C-FE9BA0EAA5CD}" presName="pyramid" presStyleLbl="node1" presStyleIdx="0" presStyleCnt="1" custScaleX="159618"/>
      <dgm:spPr>
        <a:xfrm>
          <a:off x="1374955" y="0"/>
          <a:ext cx="8827726" cy="5530532"/>
        </a:xfrm>
        <a:prstGeom prst="triangle">
          <a:avLst/>
        </a:prstGeom>
        <a:solidFill>
          <a:schemeClr val="accent6">
            <a:lumMod val="40000"/>
            <a:lumOff val="60000"/>
          </a:schemeClr>
        </a:solidFill>
        <a:ln w="25400" cap="flat" cmpd="sng" algn="ctr">
          <a:solidFill>
            <a:schemeClr val="accent6">
              <a:lumMod val="40000"/>
              <a:lumOff val="60000"/>
            </a:schemeClr>
          </a:solidFill>
          <a:prstDash val="solid"/>
        </a:ln>
        <a:effectLst>
          <a:outerShdw blurRad="50800" dist="38100" dir="2700000" algn="tl" rotWithShape="0">
            <a:prstClr val="black">
              <a:alpha val="40000"/>
            </a:prstClr>
          </a:outerShdw>
        </a:effectLst>
      </dgm:spPr>
    </dgm:pt>
    <dgm:pt modelId="{20E97DC6-F556-4197-B9A4-8213622B5223}" type="pres">
      <dgm:prSet presAssocID="{502014AC-A0DE-4DD6-B62C-FE9BA0EAA5CD}" presName="theList" presStyleCnt="0"/>
      <dgm:spPr/>
    </dgm:pt>
    <dgm:pt modelId="{6DEA1BF1-46C6-4524-842C-83C998D67FB9}" type="pres">
      <dgm:prSet presAssocID="{E34CE19E-490F-4D0B-9D81-A7AA0D3150EE}" presName="aNode" presStyleLbl="fgAcc1" presStyleIdx="0" presStyleCnt="3" custScaleX="117950" custLinFactNeighborY="49613">
        <dgm:presLayoutVars>
          <dgm:bulletEnabled val="1"/>
        </dgm:presLayoutVars>
      </dgm:prSet>
      <dgm:spPr/>
      <dgm:t>
        <a:bodyPr/>
        <a:lstStyle/>
        <a:p>
          <a:endParaRPr lang="en-US"/>
        </a:p>
      </dgm:t>
    </dgm:pt>
    <dgm:pt modelId="{D88B6B55-EB3B-4022-B0BC-93BA15B95121}" type="pres">
      <dgm:prSet presAssocID="{E34CE19E-490F-4D0B-9D81-A7AA0D3150EE}" presName="aSpace" presStyleCnt="0"/>
      <dgm:spPr/>
    </dgm:pt>
    <dgm:pt modelId="{84AEF179-9749-4B11-B030-CC12E0FD504C}" type="pres">
      <dgm:prSet presAssocID="{4C967462-743F-4940-B8F4-90AAB1C6954C}" presName="aNode" presStyleLbl="fgAcc1" presStyleIdx="1" presStyleCnt="3" custScaleX="118474" custLinFactY="2780" custLinFactNeighborY="100000">
        <dgm:presLayoutVars>
          <dgm:bulletEnabled val="1"/>
        </dgm:presLayoutVars>
      </dgm:prSet>
      <dgm:spPr/>
      <dgm:t>
        <a:bodyPr/>
        <a:lstStyle/>
        <a:p>
          <a:endParaRPr lang="en-US"/>
        </a:p>
      </dgm:t>
    </dgm:pt>
    <dgm:pt modelId="{BFD5B4C4-03E0-4FA4-BD99-38C677784AFE}" type="pres">
      <dgm:prSet presAssocID="{4C967462-743F-4940-B8F4-90AAB1C6954C}" presName="aSpace" presStyleCnt="0"/>
      <dgm:spPr/>
    </dgm:pt>
    <dgm:pt modelId="{F33229DB-D84F-4016-A678-FFF5B3811AEB}" type="pres">
      <dgm:prSet presAssocID="{19067021-CD26-4152-B3B7-6F84CEE20CC3}" presName="aNode" presStyleLbl="fgAcc1" presStyleIdx="2" presStyleCnt="3" custScaleX="117950" custLinFactY="14379" custLinFactNeighborY="100000">
        <dgm:presLayoutVars>
          <dgm:bulletEnabled val="1"/>
        </dgm:presLayoutVars>
      </dgm:prSet>
      <dgm:spPr/>
      <dgm:t>
        <a:bodyPr/>
        <a:lstStyle/>
        <a:p>
          <a:endParaRPr lang="en-US"/>
        </a:p>
      </dgm:t>
    </dgm:pt>
    <dgm:pt modelId="{D22BA220-DE81-4A65-B1B8-721FAA8BBD88}" type="pres">
      <dgm:prSet presAssocID="{19067021-CD26-4152-B3B7-6F84CEE20CC3}" presName="aSpace" presStyleCnt="0"/>
      <dgm:spPr/>
    </dgm:pt>
  </dgm:ptLst>
  <dgm:cxnLst>
    <dgm:cxn modelId="{4362653F-0818-4FB4-AFC4-DFE4137CCF2B}" type="presOf" srcId="{E34CE19E-490F-4D0B-9D81-A7AA0D3150EE}" destId="{6DEA1BF1-46C6-4524-842C-83C998D67FB9}" srcOrd="0" destOrd="0" presId="urn:microsoft.com/office/officeart/2005/8/layout/pyramid2"/>
    <dgm:cxn modelId="{CD4A6B55-A861-4203-BB51-17364768DF2C}" type="presOf" srcId="{19067021-CD26-4152-B3B7-6F84CEE20CC3}" destId="{F33229DB-D84F-4016-A678-FFF5B3811AEB}" srcOrd="0" destOrd="0" presId="urn:microsoft.com/office/officeart/2005/8/layout/pyramid2"/>
    <dgm:cxn modelId="{102DB12A-225B-494A-96E8-1BB87A206738}" srcId="{502014AC-A0DE-4DD6-B62C-FE9BA0EAA5CD}" destId="{4C967462-743F-4940-B8F4-90AAB1C6954C}" srcOrd="1" destOrd="0" parTransId="{3036B06F-C542-440A-BAD7-53DCF037376E}" sibTransId="{FE950259-FABB-4328-886E-9FB6B5F8DF7B}"/>
    <dgm:cxn modelId="{919F0B13-C87E-48D2-A25C-08C220751757}" type="presOf" srcId="{502014AC-A0DE-4DD6-B62C-FE9BA0EAA5CD}" destId="{3BE13BFC-958E-466D-9116-6DA35FFAF31C}" srcOrd="0" destOrd="0" presId="urn:microsoft.com/office/officeart/2005/8/layout/pyramid2"/>
    <dgm:cxn modelId="{EB8FC581-7E4E-4A4E-B970-A805299D0EBF}" type="presOf" srcId="{4C967462-743F-4940-B8F4-90AAB1C6954C}" destId="{84AEF179-9749-4B11-B030-CC12E0FD504C}" srcOrd="0" destOrd="0" presId="urn:microsoft.com/office/officeart/2005/8/layout/pyramid2"/>
    <dgm:cxn modelId="{E7788A1A-F346-49A3-BF8C-5A791056A5DE}" srcId="{502014AC-A0DE-4DD6-B62C-FE9BA0EAA5CD}" destId="{19067021-CD26-4152-B3B7-6F84CEE20CC3}" srcOrd="2" destOrd="0" parTransId="{7FBB5EEE-9AA8-45BF-80EE-6E073024EA5B}" sibTransId="{13D54156-E471-4DB4-A8C7-54AB578F423B}"/>
    <dgm:cxn modelId="{E4A9CB38-AF6F-4378-B794-9EDA1C474C0A}" srcId="{502014AC-A0DE-4DD6-B62C-FE9BA0EAA5CD}" destId="{E34CE19E-490F-4D0B-9D81-A7AA0D3150EE}" srcOrd="0" destOrd="0" parTransId="{08ED7FF1-0012-418E-915D-A03F78D56F17}" sibTransId="{96DFDB3B-64D9-4A63-B1AF-CBD260991D31}"/>
    <dgm:cxn modelId="{D419A650-174D-4680-A540-338A95395143}" type="presParOf" srcId="{3BE13BFC-958E-466D-9116-6DA35FFAF31C}" destId="{3004960D-BF78-4E13-8F37-1DF2A2514C60}" srcOrd="0" destOrd="0" presId="urn:microsoft.com/office/officeart/2005/8/layout/pyramid2"/>
    <dgm:cxn modelId="{4FC91B81-162C-40B5-90CC-AF436F42D9A5}" type="presParOf" srcId="{3BE13BFC-958E-466D-9116-6DA35FFAF31C}" destId="{20E97DC6-F556-4197-B9A4-8213622B5223}" srcOrd="1" destOrd="0" presId="urn:microsoft.com/office/officeart/2005/8/layout/pyramid2"/>
    <dgm:cxn modelId="{432CC51E-B0A7-45AB-9F62-BE1E4A2B9510}" type="presParOf" srcId="{20E97DC6-F556-4197-B9A4-8213622B5223}" destId="{6DEA1BF1-46C6-4524-842C-83C998D67FB9}" srcOrd="0" destOrd="0" presId="urn:microsoft.com/office/officeart/2005/8/layout/pyramid2"/>
    <dgm:cxn modelId="{4E0C4C7E-5819-4FC3-8BC4-B67B4F21849E}" type="presParOf" srcId="{20E97DC6-F556-4197-B9A4-8213622B5223}" destId="{D88B6B55-EB3B-4022-B0BC-93BA15B95121}" srcOrd="1" destOrd="0" presId="urn:microsoft.com/office/officeart/2005/8/layout/pyramid2"/>
    <dgm:cxn modelId="{4A11B2FC-488A-4D9F-949B-20BFA8A59058}" type="presParOf" srcId="{20E97DC6-F556-4197-B9A4-8213622B5223}" destId="{84AEF179-9749-4B11-B030-CC12E0FD504C}" srcOrd="2" destOrd="0" presId="urn:microsoft.com/office/officeart/2005/8/layout/pyramid2"/>
    <dgm:cxn modelId="{3106F554-2FE4-4187-96B3-2E3E49700233}" type="presParOf" srcId="{20E97DC6-F556-4197-B9A4-8213622B5223}" destId="{BFD5B4C4-03E0-4FA4-BD99-38C677784AFE}" srcOrd="3" destOrd="0" presId="urn:microsoft.com/office/officeart/2005/8/layout/pyramid2"/>
    <dgm:cxn modelId="{2A1E16A5-B4BC-41EB-BAD1-6EF7F7611059}" type="presParOf" srcId="{20E97DC6-F556-4197-B9A4-8213622B5223}" destId="{F33229DB-D84F-4016-A678-FFF5B3811AEB}" srcOrd="4" destOrd="0" presId="urn:microsoft.com/office/officeart/2005/8/layout/pyramid2"/>
    <dgm:cxn modelId="{D1B7D090-94F6-4F7B-80F9-1C4BE0409A0C}" type="presParOf" srcId="{20E97DC6-F556-4197-B9A4-8213622B5223}" destId="{D22BA220-DE81-4A65-B1B8-721FAA8BBD88}"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F13CAE0-E12A-4554-910E-E082856A9E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09BC0269-1D45-41CA-A36F-4DBC886138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C35895-98D9-45D9-88BE-0E882CED6C64}" type="datetimeFigureOut">
              <a:rPr lang="en-US" smtClean="0"/>
              <a:t>12/18/2018</a:t>
            </a:fld>
            <a:endParaRPr lang="en-US"/>
          </a:p>
        </p:txBody>
      </p:sp>
      <p:sp>
        <p:nvSpPr>
          <p:cNvPr id="4" name="Footer Placeholder 3">
            <a:extLst>
              <a:ext uri="{FF2B5EF4-FFF2-40B4-BE49-F238E27FC236}">
                <a16:creationId xmlns:a16="http://schemas.microsoft.com/office/drawing/2014/main" xmlns="" id="{522651E3-36A5-49B3-859B-A7C2AC5F0F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8866B691-8234-4D8E-93F8-6A6EA91A6A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4ED058-C46B-4518-BED2-DAEA01CACB83}" type="slidenum">
              <a:rPr lang="en-US" smtClean="0"/>
              <a:t>‹#›</a:t>
            </a:fld>
            <a:endParaRPr lang="en-US"/>
          </a:p>
        </p:txBody>
      </p:sp>
    </p:spTree>
    <p:extLst>
      <p:ext uri="{BB962C8B-B14F-4D97-AF65-F5344CB8AC3E}">
        <p14:creationId xmlns:p14="http://schemas.microsoft.com/office/powerpoint/2010/main" val="1428408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FCFAE-2FD0-4BC9-BBF6-D541AFD67211}" type="datetimeFigureOut">
              <a:rPr lang="en-US" smtClean="0"/>
              <a:t>12/18/2018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73F1CC-D614-4FB3-AC7D-98319C689F5D}" type="slidenum">
              <a:rPr lang="en-US" smtClean="0"/>
              <a:t>‹#›</a:t>
            </a:fld>
            <a:endParaRPr lang="en-US"/>
          </a:p>
        </p:txBody>
      </p:sp>
    </p:spTree>
    <p:extLst>
      <p:ext uri="{BB962C8B-B14F-4D97-AF65-F5344CB8AC3E}">
        <p14:creationId xmlns:p14="http://schemas.microsoft.com/office/powerpoint/2010/main" val="86374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3F1CC-D614-4FB3-AC7D-98319C689F5D}" type="slidenum">
              <a:rPr lang="en-US" smtClean="0"/>
              <a:t>15</a:t>
            </a:fld>
            <a:endParaRPr lang="en-US"/>
          </a:p>
        </p:txBody>
      </p:sp>
    </p:spTree>
    <p:extLst>
      <p:ext uri="{BB962C8B-B14F-4D97-AF65-F5344CB8AC3E}">
        <p14:creationId xmlns:p14="http://schemas.microsoft.com/office/powerpoint/2010/main" val="3250139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73F1CC-D614-4FB3-AC7D-98319C689F5D}" type="slidenum">
              <a:rPr lang="en-US" smtClean="0"/>
              <a:t>36</a:t>
            </a:fld>
            <a:endParaRPr lang="en-US"/>
          </a:p>
        </p:txBody>
      </p:sp>
    </p:spTree>
    <p:extLst>
      <p:ext uri="{BB962C8B-B14F-4D97-AF65-F5344CB8AC3E}">
        <p14:creationId xmlns:p14="http://schemas.microsoft.com/office/powerpoint/2010/main" val="1210121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descr="swish-image2.png">
            <a:extLst>
              <a:ext uri="{FF2B5EF4-FFF2-40B4-BE49-F238E27FC236}">
                <a16:creationId xmlns:a16="http://schemas.microsoft.com/office/drawing/2014/main" xmlns="" id="{F46526F0-5C41-4667-9C6E-02DF6EFC90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grpSp>
        <p:nvGrpSpPr>
          <p:cNvPr id="4" name="Group 3">
            <a:extLst>
              <a:ext uri="{FF2B5EF4-FFF2-40B4-BE49-F238E27FC236}">
                <a16:creationId xmlns:a16="http://schemas.microsoft.com/office/drawing/2014/main" xmlns="" id="{B668C3CC-3FC9-4EF0-8CE5-810594E4D75A}"/>
              </a:ext>
            </a:extLst>
          </p:cNvPr>
          <p:cNvGrpSpPr/>
          <p:nvPr userDrawn="1"/>
        </p:nvGrpSpPr>
        <p:grpSpPr>
          <a:xfrm>
            <a:off x="9568229" y="6159498"/>
            <a:ext cx="2385753" cy="564926"/>
            <a:chOff x="9568229" y="6159498"/>
            <a:chExt cx="2385753" cy="564926"/>
          </a:xfrm>
        </p:grpSpPr>
        <p:pic>
          <p:nvPicPr>
            <p:cNvPr id="5" name="Picture 4">
              <a:extLst>
                <a:ext uri="{FF2B5EF4-FFF2-40B4-BE49-F238E27FC236}">
                  <a16:creationId xmlns:a16="http://schemas.microsoft.com/office/drawing/2014/main" xmlns="" id="{48EB14C4-AD5F-41BD-9640-7016EE287FED}"/>
                </a:ext>
              </a:extLst>
            </p:cNvPr>
            <p:cNvPicPr>
              <a:picLocks noChangeAspect="1"/>
            </p:cNvPicPr>
            <p:nvPr userDrawn="1"/>
          </p:nvPicPr>
          <p:blipFill>
            <a:blip r:embed="rId3"/>
            <a:stretch>
              <a:fillRect/>
            </a:stretch>
          </p:blipFill>
          <p:spPr>
            <a:xfrm>
              <a:off x="10783872" y="6159498"/>
              <a:ext cx="1170110" cy="561975"/>
            </a:xfrm>
            <a:prstGeom prst="rect">
              <a:avLst/>
            </a:prstGeom>
          </p:spPr>
        </p:pic>
        <p:pic>
          <p:nvPicPr>
            <p:cNvPr id="8" name="Picture 7">
              <a:extLst>
                <a:ext uri="{FF2B5EF4-FFF2-40B4-BE49-F238E27FC236}">
                  <a16:creationId xmlns:a16="http://schemas.microsoft.com/office/drawing/2014/main" xmlns="" id="{D7BB45C7-C267-4BAE-B2B0-F4133D12C1CE}"/>
                </a:ext>
              </a:extLst>
            </p:cNvPr>
            <p:cNvPicPr>
              <a:picLocks noChangeAspect="1"/>
            </p:cNvPicPr>
            <p:nvPr userDrawn="1"/>
          </p:nvPicPr>
          <p:blipFill>
            <a:blip r:embed="rId4"/>
            <a:stretch>
              <a:fillRect/>
            </a:stretch>
          </p:blipFill>
          <p:spPr>
            <a:xfrm>
              <a:off x="9568229" y="6162449"/>
              <a:ext cx="933450" cy="561975"/>
            </a:xfrm>
            <a:prstGeom prst="rect">
              <a:avLst/>
            </a:prstGeom>
          </p:spPr>
        </p:pic>
        <p:cxnSp>
          <p:nvCxnSpPr>
            <p:cNvPr id="9" name="Straight Connector 8">
              <a:extLst>
                <a:ext uri="{FF2B5EF4-FFF2-40B4-BE49-F238E27FC236}">
                  <a16:creationId xmlns:a16="http://schemas.microsoft.com/office/drawing/2014/main" xmlns="" id="{33876C18-CA3F-473D-B3BC-73F346D4F5C9}"/>
                </a:ext>
              </a:extLst>
            </p:cNvPr>
            <p:cNvCxnSpPr/>
            <p:nvPr userDrawn="1"/>
          </p:nvCxnSpPr>
          <p:spPr>
            <a:xfrm>
              <a:off x="10665067" y="6234640"/>
              <a:ext cx="0" cy="464442"/>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2084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descr="swish-image2.png">
            <a:extLst>
              <a:ext uri="{FF2B5EF4-FFF2-40B4-BE49-F238E27FC236}">
                <a16:creationId xmlns:a16="http://schemas.microsoft.com/office/drawing/2014/main" xmlns="" id="{4CE2532B-96D9-442E-863E-8F7B5E88B8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grpSp>
        <p:nvGrpSpPr>
          <p:cNvPr id="4" name="Group 3">
            <a:extLst>
              <a:ext uri="{FF2B5EF4-FFF2-40B4-BE49-F238E27FC236}">
                <a16:creationId xmlns:a16="http://schemas.microsoft.com/office/drawing/2014/main" xmlns="" id="{C0A20EEE-5AE9-40FE-8F5D-0016EFB023D2}"/>
              </a:ext>
            </a:extLst>
          </p:cNvPr>
          <p:cNvGrpSpPr/>
          <p:nvPr userDrawn="1"/>
        </p:nvGrpSpPr>
        <p:grpSpPr>
          <a:xfrm>
            <a:off x="9568229" y="6159498"/>
            <a:ext cx="2385753" cy="564926"/>
            <a:chOff x="9568229" y="6159498"/>
            <a:chExt cx="2385753" cy="564926"/>
          </a:xfrm>
        </p:grpSpPr>
        <p:pic>
          <p:nvPicPr>
            <p:cNvPr id="5" name="Picture 4">
              <a:extLst>
                <a:ext uri="{FF2B5EF4-FFF2-40B4-BE49-F238E27FC236}">
                  <a16:creationId xmlns:a16="http://schemas.microsoft.com/office/drawing/2014/main" xmlns="" id="{DB08D50D-E1FE-47E5-8194-980D29994181}"/>
                </a:ext>
              </a:extLst>
            </p:cNvPr>
            <p:cNvPicPr>
              <a:picLocks noChangeAspect="1"/>
            </p:cNvPicPr>
            <p:nvPr userDrawn="1"/>
          </p:nvPicPr>
          <p:blipFill>
            <a:blip r:embed="rId3"/>
            <a:stretch>
              <a:fillRect/>
            </a:stretch>
          </p:blipFill>
          <p:spPr>
            <a:xfrm>
              <a:off x="10783872" y="6159498"/>
              <a:ext cx="1170110" cy="561975"/>
            </a:xfrm>
            <a:prstGeom prst="rect">
              <a:avLst/>
            </a:prstGeom>
          </p:spPr>
        </p:pic>
        <p:pic>
          <p:nvPicPr>
            <p:cNvPr id="8" name="Picture 7">
              <a:extLst>
                <a:ext uri="{FF2B5EF4-FFF2-40B4-BE49-F238E27FC236}">
                  <a16:creationId xmlns:a16="http://schemas.microsoft.com/office/drawing/2014/main" xmlns="" id="{E6F0605D-6E23-40B6-B707-4DF79010A4B1}"/>
                </a:ext>
              </a:extLst>
            </p:cNvPr>
            <p:cNvPicPr>
              <a:picLocks noChangeAspect="1"/>
            </p:cNvPicPr>
            <p:nvPr userDrawn="1"/>
          </p:nvPicPr>
          <p:blipFill>
            <a:blip r:embed="rId4"/>
            <a:stretch>
              <a:fillRect/>
            </a:stretch>
          </p:blipFill>
          <p:spPr>
            <a:xfrm>
              <a:off x="9568229" y="6162449"/>
              <a:ext cx="933450" cy="561975"/>
            </a:xfrm>
            <a:prstGeom prst="rect">
              <a:avLst/>
            </a:prstGeom>
          </p:spPr>
        </p:pic>
        <p:cxnSp>
          <p:nvCxnSpPr>
            <p:cNvPr id="9" name="Straight Connector 8">
              <a:extLst>
                <a:ext uri="{FF2B5EF4-FFF2-40B4-BE49-F238E27FC236}">
                  <a16:creationId xmlns:a16="http://schemas.microsoft.com/office/drawing/2014/main" xmlns="" id="{165916D2-E749-40E2-BE8B-5DAEAC41DF40}"/>
                </a:ext>
              </a:extLst>
            </p:cNvPr>
            <p:cNvCxnSpPr/>
            <p:nvPr userDrawn="1"/>
          </p:nvCxnSpPr>
          <p:spPr>
            <a:xfrm>
              <a:off x="10665067" y="6234640"/>
              <a:ext cx="0" cy="464442"/>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7653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752601"/>
            <a:ext cx="11338560" cy="4373563"/>
          </a:xfrm>
          <a:prstGeom prst="rect">
            <a:avLst/>
          </a:prstGeom>
        </p:spPr>
        <p:txBody>
          <a:bodyPr/>
          <a:lstStyle>
            <a:lvl1pPr marL="182880" indent="-182880">
              <a:buFont typeface="Wingdings" panose="05000000000000000000" pitchFamily="2" charset="2"/>
              <a:buChar char="§"/>
              <a:defRPr sz="1600"/>
            </a:lvl1pPr>
            <a:lvl2pPr marL="742950" indent="-285750">
              <a:buFont typeface="Courier New" panose="02070309020205020404" pitchFamily="49" charset="0"/>
              <a:buChar char="o"/>
              <a:defRPr/>
            </a:lvl2pPr>
            <a:lvl4pPr marL="1600200" indent="-228600">
              <a:buFont typeface="Wingdings" panose="05000000000000000000" pitchFamily="2" charset="2"/>
              <a:buChar char="Ø"/>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3"/>
          </p:nvPr>
        </p:nvSpPr>
        <p:spPr>
          <a:xfrm>
            <a:off x="406400" y="1066800"/>
            <a:ext cx="11338560" cy="585216"/>
          </a:xfrm>
          <a:prstGeom prst="rect">
            <a:avLst/>
          </a:prstGeom>
        </p:spPr>
        <p:txBody>
          <a:bodyPr>
            <a:normAutofit/>
          </a:bodyPr>
          <a:lstStyle>
            <a:lvl1pPr marL="0" indent="0">
              <a:buNone/>
              <a:defRPr sz="1600"/>
            </a:lvl1pPr>
          </a:lstStyle>
          <a:p>
            <a:pPr lvl="0"/>
            <a:r>
              <a:rPr lang="en-US"/>
              <a:t>Click to edit Master text styles</a:t>
            </a:r>
          </a:p>
        </p:txBody>
      </p:sp>
      <p:sp>
        <p:nvSpPr>
          <p:cNvPr id="5" name="Slide Number Placeholder 5"/>
          <p:cNvSpPr>
            <a:spLocks noGrp="1"/>
          </p:cNvSpPr>
          <p:nvPr>
            <p:ph type="sldNum" sz="quarter" idx="4"/>
          </p:nvPr>
        </p:nvSpPr>
        <p:spPr>
          <a:xfrm>
            <a:off x="11277601" y="6451398"/>
            <a:ext cx="606540"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a:p>
        </p:txBody>
      </p:sp>
      <p:sp>
        <p:nvSpPr>
          <p:cNvPr id="6" name="Rectangle 4">
            <a:extLst>
              <a:ext uri="{FF2B5EF4-FFF2-40B4-BE49-F238E27FC236}">
                <a16:creationId xmlns:a16="http://schemas.microsoft.com/office/drawing/2014/main" xmlns="" id="{C9FE235F-A147-4A10-824E-871A315316E0}"/>
              </a:ext>
            </a:extLst>
          </p:cNvPr>
          <p:cNvSpPr txBox="1">
            <a:spLocks noChangeArrowheads="1"/>
          </p:cNvSpPr>
          <p:nvPr userDrawn="1"/>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endParaRPr lang="en-US" sz="3600" b="0">
              <a:solidFill>
                <a:srgbClr val="700000"/>
              </a:solidFill>
            </a:endParaRPr>
          </a:p>
        </p:txBody>
      </p:sp>
    </p:spTree>
    <p:extLst>
      <p:ext uri="{BB962C8B-B14F-4D97-AF65-F5344CB8AC3E}">
        <p14:creationId xmlns:p14="http://schemas.microsoft.com/office/powerpoint/2010/main" val="302483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1277601" y="6451398"/>
            <a:ext cx="606540"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a:p>
        </p:txBody>
      </p:sp>
      <p:sp>
        <p:nvSpPr>
          <p:cNvPr id="5" name="Rectangle 4">
            <a:extLst>
              <a:ext uri="{FF2B5EF4-FFF2-40B4-BE49-F238E27FC236}">
                <a16:creationId xmlns:a16="http://schemas.microsoft.com/office/drawing/2014/main" xmlns="" id="{BE04104B-1340-4936-BA44-AC87FCC10031}"/>
              </a:ext>
            </a:extLst>
          </p:cNvPr>
          <p:cNvSpPr txBox="1">
            <a:spLocks noChangeArrowheads="1"/>
          </p:cNvSpPr>
          <p:nvPr userDrawn="1"/>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endParaRPr lang="en-US" sz="3600" b="0">
              <a:solidFill>
                <a:srgbClr val="700000"/>
              </a:solidFill>
            </a:endParaRPr>
          </a:p>
        </p:txBody>
      </p:sp>
    </p:spTree>
    <p:extLst>
      <p:ext uri="{BB962C8B-B14F-4D97-AF65-F5344CB8AC3E}">
        <p14:creationId xmlns:p14="http://schemas.microsoft.com/office/powerpoint/2010/main" val="26385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1277601" y="6451398"/>
            <a:ext cx="606540"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a:p>
        </p:txBody>
      </p:sp>
      <p:sp>
        <p:nvSpPr>
          <p:cNvPr id="4" name="Rectangle 4">
            <a:extLst>
              <a:ext uri="{FF2B5EF4-FFF2-40B4-BE49-F238E27FC236}">
                <a16:creationId xmlns:a16="http://schemas.microsoft.com/office/drawing/2014/main" xmlns="" id="{20902489-E4E4-491D-BCEE-22C858EBE837}"/>
              </a:ext>
            </a:extLst>
          </p:cNvPr>
          <p:cNvSpPr txBox="1">
            <a:spLocks noChangeArrowheads="1"/>
          </p:cNvSpPr>
          <p:nvPr userDrawn="1"/>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endParaRPr lang="en-US" sz="3600" b="0">
              <a:solidFill>
                <a:srgbClr val="700000"/>
              </a:solidFill>
            </a:endParaRPr>
          </a:p>
        </p:txBody>
      </p:sp>
    </p:spTree>
    <p:extLst>
      <p:ext uri="{BB962C8B-B14F-4D97-AF65-F5344CB8AC3E}">
        <p14:creationId xmlns:p14="http://schemas.microsoft.com/office/powerpoint/2010/main" val="2893013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1277601" y="6451398"/>
            <a:ext cx="606540" cy="178002"/>
          </a:xfrm>
          <a:prstGeom prst="rect">
            <a:avLst/>
          </a:prstGeom>
        </p:spPr>
        <p:txBody>
          <a:bodyPr vert="horz" wrap="square" lIns="91440" tIns="45720" rIns="91440" bIns="45720" numCol="1" anchor="ctr" anchorCtr="0" compatLnSpc="1">
            <a:prstTxWarp prst="textNoShape">
              <a:avLst/>
            </a:prstTxWarp>
          </a:bodyPr>
          <a:lstStyle>
            <a:lvl1pPr>
              <a:defRPr sz="1000" b="1" baseline="0">
                <a:solidFill>
                  <a:schemeClr val="tx1"/>
                </a:solidFill>
                <a:latin typeface="Arial Narrow" panose="020B0606020202030204" pitchFamily="34" charset="0"/>
                <a:ea typeface="Arial Narrow" panose="020B0606020202030204" pitchFamily="34" charset="0"/>
                <a:cs typeface="Arial" pitchFamily="34" charset="0"/>
              </a:defRPr>
            </a:lvl1pPr>
          </a:lstStyle>
          <a:p>
            <a:fld id="{5E9B6195-AEF7-4DF8-B36C-B411EC6C02A9}" type="slidenum">
              <a:rPr lang="en-US" smtClean="0"/>
              <a:pPr/>
              <a:t>‹#›</a:t>
            </a:fld>
            <a:endParaRPr lang="en-US"/>
          </a:p>
        </p:txBody>
      </p:sp>
      <p:sp>
        <p:nvSpPr>
          <p:cNvPr id="4" name="Rectangle 4">
            <a:extLst>
              <a:ext uri="{FF2B5EF4-FFF2-40B4-BE49-F238E27FC236}">
                <a16:creationId xmlns:a16="http://schemas.microsoft.com/office/drawing/2014/main" xmlns="" id="{EECC3C10-C2D5-4FB3-97F8-DEA2A899A08A}"/>
              </a:ext>
            </a:extLst>
          </p:cNvPr>
          <p:cNvSpPr txBox="1">
            <a:spLocks noChangeArrowheads="1"/>
          </p:cNvSpPr>
          <p:nvPr userDrawn="1"/>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endParaRPr lang="en-US" sz="3600" b="0">
              <a:solidFill>
                <a:srgbClr val="700000"/>
              </a:solidFill>
            </a:endParaRPr>
          </a:p>
        </p:txBody>
      </p:sp>
    </p:spTree>
    <p:extLst>
      <p:ext uri="{BB962C8B-B14F-4D97-AF65-F5344CB8AC3E}">
        <p14:creationId xmlns:p14="http://schemas.microsoft.com/office/powerpoint/2010/main" val="272068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19400"/>
            <a:ext cx="10363200" cy="762000"/>
          </a:xfrm>
          <a:prstGeom prst="rect">
            <a:avLst/>
          </a:prstGeom>
        </p:spPr>
        <p:txBody>
          <a:bodyPr/>
          <a:lstStyle>
            <a:lvl1pPr algn="ctr">
              <a:defRPr sz="2800" b="1"/>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5" name="Picture 4" descr="swish-image2.png">
            <a:extLst>
              <a:ext uri="{FF2B5EF4-FFF2-40B4-BE49-F238E27FC236}">
                <a16:creationId xmlns:a16="http://schemas.microsoft.com/office/drawing/2014/main" xmlns="" id="{49EEC77E-7659-48D9-A71B-4399C6BBDE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sp>
        <p:nvSpPr>
          <p:cNvPr id="7" name="Date Placeholder 3">
            <a:extLst>
              <a:ext uri="{FF2B5EF4-FFF2-40B4-BE49-F238E27FC236}">
                <a16:creationId xmlns:a16="http://schemas.microsoft.com/office/drawing/2014/main" xmlns="" id="{0B48806A-856D-4075-9D6A-97908908028A}"/>
              </a:ext>
            </a:extLst>
          </p:cNvPr>
          <p:cNvSpPr>
            <a:spLocks noGrp="1"/>
          </p:cNvSpPr>
          <p:nvPr>
            <p:ph type="dt" sz="half" idx="2"/>
          </p:nvPr>
        </p:nvSpPr>
        <p:spPr>
          <a:xfrm>
            <a:off x="1208411" y="6356349"/>
            <a:ext cx="217200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CECFE22-B79B-4DE3-8342-0226C07A34DA}" type="datetime1">
              <a:rPr lang="en-US" smtClean="0"/>
              <a:t>12/18/2018</a:t>
            </a:fld>
            <a:endParaRPr lang="en-US"/>
          </a:p>
        </p:txBody>
      </p:sp>
      <p:sp>
        <p:nvSpPr>
          <p:cNvPr id="9" name="Slide Number Placeholder 5">
            <a:extLst>
              <a:ext uri="{FF2B5EF4-FFF2-40B4-BE49-F238E27FC236}">
                <a16:creationId xmlns:a16="http://schemas.microsoft.com/office/drawing/2014/main" xmlns="" id="{46571F1F-6EE3-4501-AF44-D96A06898EE4}"/>
              </a:ext>
            </a:extLst>
          </p:cNvPr>
          <p:cNvSpPr>
            <a:spLocks noGrp="1"/>
          </p:cNvSpPr>
          <p:nvPr>
            <p:ph type="sldNum" sz="quarter" idx="4"/>
          </p:nvPr>
        </p:nvSpPr>
        <p:spPr>
          <a:xfrm>
            <a:off x="493229" y="6356350"/>
            <a:ext cx="5094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7216-1C8D-9C4B-8765-95E531582293}" type="slidenum">
              <a:rPr lang="en-US" smtClean="0"/>
              <a:pPr/>
              <a:t>‹#›</a:t>
            </a:fld>
            <a:endParaRPr lang="en-US"/>
          </a:p>
        </p:txBody>
      </p:sp>
      <p:grpSp>
        <p:nvGrpSpPr>
          <p:cNvPr id="10" name="Group 9">
            <a:extLst>
              <a:ext uri="{FF2B5EF4-FFF2-40B4-BE49-F238E27FC236}">
                <a16:creationId xmlns:a16="http://schemas.microsoft.com/office/drawing/2014/main" xmlns="" id="{068D84AE-D4DA-46A0-833E-A83FF1C3ED73}"/>
              </a:ext>
            </a:extLst>
          </p:cNvPr>
          <p:cNvGrpSpPr/>
          <p:nvPr userDrawn="1"/>
        </p:nvGrpSpPr>
        <p:grpSpPr>
          <a:xfrm>
            <a:off x="9568229" y="6159498"/>
            <a:ext cx="2385753" cy="564926"/>
            <a:chOff x="9568229" y="6159498"/>
            <a:chExt cx="2385753" cy="564926"/>
          </a:xfrm>
        </p:grpSpPr>
        <p:pic>
          <p:nvPicPr>
            <p:cNvPr id="11" name="Picture 10">
              <a:extLst>
                <a:ext uri="{FF2B5EF4-FFF2-40B4-BE49-F238E27FC236}">
                  <a16:creationId xmlns:a16="http://schemas.microsoft.com/office/drawing/2014/main" xmlns="" id="{5D26BC82-47D6-4D7B-A4B5-8333799E6077}"/>
                </a:ext>
              </a:extLst>
            </p:cNvPr>
            <p:cNvPicPr>
              <a:picLocks noChangeAspect="1"/>
            </p:cNvPicPr>
            <p:nvPr userDrawn="1"/>
          </p:nvPicPr>
          <p:blipFill>
            <a:blip r:embed="rId3"/>
            <a:stretch>
              <a:fillRect/>
            </a:stretch>
          </p:blipFill>
          <p:spPr>
            <a:xfrm>
              <a:off x="10783872" y="6159498"/>
              <a:ext cx="1170110" cy="561975"/>
            </a:xfrm>
            <a:prstGeom prst="rect">
              <a:avLst/>
            </a:prstGeom>
          </p:spPr>
        </p:pic>
        <p:pic>
          <p:nvPicPr>
            <p:cNvPr id="12" name="Picture 11">
              <a:extLst>
                <a:ext uri="{FF2B5EF4-FFF2-40B4-BE49-F238E27FC236}">
                  <a16:creationId xmlns:a16="http://schemas.microsoft.com/office/drawing/2014/main" xmlns="" id="{CC6CA8A1-B4BE-40B8-8773-8A225128ABA1}"/>
                </a:ext>
              </a:extLst>
            </p:cNvPr>
            <p:cNvPicPr>
              <a:picLocks noChangeAspect="1"/>
            </p:cNvPicPr>
            <p:nvPr userDrawn="1"/>
          </p:nvPicPr>
          <p:blipFill>
            <a:blip r:embed="rId4"/>
            <a:stretch>
              <a:fillRect/>
            </a:stretch>
          </p:blipFill>
          <p:spPr>
            <a:xfrm>
              <a:off x="9568229" y="6162449"/>
              <a:ext cx="933450" cy="561975"/>
            </a:xfrm>
            <a:prstGeom prst="rect">
              <a:avLst/>
            </a:prstGeom>
          </p:spPr>
        </p:pic>
        <p:cxnSp>
          <p:nvCxnSpPr>
            <p:cNvPr id="13" name="Straight Connector 12">
              <a:extLst>
                <a:ext uri="{FF2B5EF4-FFF2-40B4-BE49-F238E27FC236}">
                  <a16:creationId xmlns:a16="http://schemas.microsoft.com/office/drawing/2014/main" xmlns="" id="{1ACAD53F-BBC5-47A2-A45D-135C4CB846E8}"/>
                </a:ext>
              </a:extLst>
            </p:cNvPr>
            <p:cNvCxnSpPr/>
            <p:nvPr userDrawn="1"/>
          </p:nvCxnSpPr>
          <p:spPr>
            <a:xfrm>
              <a:off x="10665067" y="6234640"/>
              <a:ext cx="0" cy="464442"/>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977280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7" name="Text Placeholder 2"/>
          <p:cNvSpPr>
            <a:spLocks noGrp="1"/>
          </p:cNvSpPr>
          <p:nvPr>
            <p:ph idx="1"/>
          </p:nvPr>
        </p:nvSpPr>
        <p:spPr>
          <a:xfrm>
            <a:off x="283607" y="1439923"/>
            <a:ext cx="11578545" cy="45396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pic>
        <p:nvPicPr>
          <p:cNvPr id="8" name="Picture 7" descr="swish-image2.png">
            <a:extLst>
              <a:ext uri="{FF2B5EF4-FFF2-40B4-BE49-F238E27FC236}">
                <a16:creationId xmlns:a16="http://schemas.microsoft.com/office/drawing/2014/main" xmlns="" id="{02645B86-5188-4EC8-8611-61A16243AF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grpSp>
        <p:nvGrpSpPr>
          <p:cNvPr id="6" name="Group 5">
            <a:extLst>
              <a:ext uri="{FF2B5EF4-FFF2-40B4-BE49-F238E27FC236}">
                <a16:creationId xmlns:a16="http://schemas.microsoft.com/office/drawing/2014/main" xmlns="" id="{D4A624DC-34C5-4BED-88D9-30CEB0842CD3}"/>
              </a:ext>
            </a:extLst>
          </p:cNvPr>
          <p:cNvGrpSpPr/>
          <p:nvPr userDrawn="1"/>
        </p:nvGrpSpPr>
        <p:grpSpPr>
          <a:xfrm>
            <a:off x="9568229" y="6159498"/>
            <a:ext cx="2385753" cy="564926"/>
            <a:chOff x="9568229" y="6159498"/>
            <a:chExt cx="2385753" cy="564926"/>
          </a:xfrm>
        </p:grpSpPr>
        <p:pic>
          <p:nvPicPr>
            <p:cNvPr id="10" name="Picture 9">
              <a:extLst>
                <a:ext uri="{FF2B5EF4-FFF2-40B4-BE49-F238E27FC236}">
                  <a16:creationId xmlns:a16="http://schemas.microsoft.com/office/drawing/2014/main" xmlns="" id="{13C1D51F-29A1-4DB1-84E8-2249C037552B}"/>
                </a:ext>
              </a:extLst>
            </p:cNvPr>
            <p:cNvPicPr>
              <a:picLocks noChangeAspect="1"/>
            </p:cNvPicPr>
            <p:nvPr userDrawn="1"/>
          </p:nvPicPr>
          <p:blipFill>
            <a:blip r:embed="rId3"/>
            <a:stretch>
              <a:fillRect/>
            </a:stretch>
          </p:blipFill>
          <p:spPr>
            <a:xfrm>
              <a:off x="10783872" y="6159498"/>
              <a:ext cx="1170110" cy="561975"/>
            </a:xfrm>
            <a:prstGeom prst="rect">
              <a:avLst/>
            </a:prstGeom>
          </p:spPr>
        </p:pic>
        <p:pic>
          <p:nvPicPr>
            <p:cNvPr id="11" name="Picture 10">
              <a:extLst>
                <a:ext uri="{FF2B5EF4-FFF2-40B4-BE49-F238E27FC236}">
                  <a16:creationId xmlns:a16="http://schemas.microsoft.com/office/drawing/2014/main" xmlns="" id="{E15EBF2A-70D5-4ABF-95A6-7948A2F4C763}"/>
                </a:ext>
              </a:extLst>
            </p:cNvPr>
            <p:cNvPicPr>
              <a:picLocks noChangeAspect="1"/>
            </p:cNvPicPr>
            <p:nvPr userDrawn="1"/>
          </p:nvPicPr>
          <p:blipFill>
            <a:blip r:embed="rId4"/>
            <a:stretch>
              <a:fillRect/>
            </a:stretch>
          </p:blipFill>
          <p:spPr>
            <a:xfrm>
              <a:off x="9568229" y="6162449"/>
              <a:ext cx="933450" cy="561975"/>
            </a:xfrm>
            <a:prstGeom prst="rect">
              <a:avLst/>
            </a:prstGeom>
          </p:spPr>
        </p:pic>
        <p:cxnSp>
          <p:nvCxnSpPr>
            <p:cNvPr id="12" name="Straight Connector 11">
              <a:extLst>
                <a:ext uri="{FF2B5EF4-FFF2-40B4-BE49-F238E27FC236}">
                  <a16:creationId xmlns:a16="http://schemas.microsoft.com/office/drawing/2014/main" xmlns="" id="{D704D4E6-4A92-4B6F-8DA3-E0A36CB8922D}"/>
                </a:ext>
              </a:extLst>
            </p:cNvPr>
            <p:cNvCxnSpPr/>
            <p:nvPr userDrawn="1"/>
          </p:nvCxnSpPr>
          <p:spPr>
            <a:xfrm>
              <a:off x="10665067" y="6234640"/>
              <a:ext cx="0" cy="464442"/>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652107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591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swish-image2.png">
            <a:extLst>
              <a:ext uri="{FF2B5EF4-FFF2-40B4-BE49-F238E27FC236}">
                <a16:creationId xmlns:a16="http://schemas.microsoft.com/office/drawing/2014/main" xmlns="" id="{EA777234-5983-4D4A-8CD7-3E333A15624F}"/>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r="7208" b="28980"/>
          <a:stretch/>
        </p:blipFill>
        <p:spPr>
          <a:xfrm flipH="1">
            <a:off x="-3" y="6028876"/>
            <a:ext cx="10160516" cy="829123"/>
          </a:xfrm>
          <a:prstGeom prst="rect">
            <a:avLst/>
          </a:prstGeom>
        </p:spPr>
      </p:pic>
      <p:grpSp>
        <p:nvGrpSpPr>
          <p:cNvPr id="5" name="Group 4">
            <a:extLst>
              <a:ext uri="{FF2B5EF4-FFF2-40B4-BE49-F238E27FC236}">
                <a16:creationId xmlns:a16="http://schemas.microsoft.com/office/drawing/2014/main" xmlns="" id="{8033BA3D-40A9-4ECA-B5E9-1F26916243E3}"/>
              </a:ext>
            </a:extLst>
          </p:cNvPr>
          <p:cNvGrpSpPr/>
          <p:nvPr userDrawn="1"/>
        </p:nvGrpSpPr>
        <p:grpSpPr>
          <a:xfrm>
            <a:off x="9568229" y="6159498"/>
            <a:ext cx="2385753" cy="564926"/>
            <a:chOff x="9568229" y="6159498"/>
            <a:chExt cx="2385753" cy="564926"/>
          </a:xfrm>
        </p:grpSpPr>
        <p:pic>
          <p:nvPicPr>
            <p:cNvPr id="6" name="Picture 5">
              <a:extLst>
                <a:ext uri="{FF2B5EF4-FFF2-40B4-BE49-F238E27FC236}">
                  <a16:creationId xmlns:a16="http://schemas.microsoft.com/office/drawing/2014/main" xmlns="" id="{F6CF5C37-CAC3-4976-BDAC-A230FDE16C7D}"/>
                </a:ext>
              </a:extLst>
            </p:cNvPr>
            <p:cNvPicPr>
              <a:picLocks noChangeAspect="1"/>
            </p:cNvPicPr>
            <p:nvPr userDrawn="1"/>
          </p:nvPicPr>
          <p:blipFill>
            <a:blip r:embed="rId12"/>
            <a:stretch>
              <a:fillRect/>
            </a:stretch>
          </p:blipFill>
          <p:spPr>
            <a:xfrm>
              <a:off x="10783872" y="6159498"/>
              <a:ext cx="1170110" cy="561975"/>
            </a:xfrm>
            <a:prstGeom prst="rect">
              <a:avLst/>
            </a:prstGeom>
          </p:spPr>
        </p:pic>
        <p:pic>
          <p:nvPicPr>
            <p:cNvPr id="7" name="Picture 6">
              <a:extLst>
                <a:ext uri="{FF2B5EF4-FFF2-40B4-BE49-F238E27FC236}">
                  <a16:creationId xmlns:a16="http://schemas.microsoft.com/office/drawing/2014/main" xmlns="" id="{A0FB1F6F-B07F-4975-9CD4-FFF2C6DA572B}"/>
                </a:ext>
              </a:extLst>
            </p:cNvPr>
            <p:cNvPicPr>
              <a:picLocks noChangeAspect="1"/>
            </p:cNvPicPr>
            <p:nvPr userDrawn="1"/>
          </p:nvPicPr>
          <p:blipFill>
            <a:blip r:embed="rId13"/>
            <a:stretch>
              <a:fillRect/>
            </a:stretch>
          </p:blipFill>
          <p:spPr>
            <a:xfrm>
              <a:off x="9568229" y="6162449"/>
              <a:ext cx="933450" cy="561975"/>
            </a:xfrm>
            <a:prstGeom prst="rect">
              <a:avLst/>
            </a:prstGeom>
          </p:spPr>
        </p:pic>
        <p:cxnSp>
          <p:nvCxnSpPr>
            <p:cNvPr id="8" name="Straight Connector 7">
              <a:extLst>
                <a:ext uri="{FF2B5EF4-FFF2-40B4-BE49-F238E27FC236}">
                  <a16:creationId xmlns:a16="http://schemas.microsoft.com/office/drawing/2014/main" xmlns="" id="{0059E14B-3AA5-417B-AE89-040D7D404B68}"/>
                </a:ext>
              </a:extLst>
            </p:cNvPr>
            <p:cNvCxnSpPr/>
            <p:nvPr userDrawn="1"/>
          </p:nvCxnSpPr>
          <p:spPr>
            <a:xfrm>
              <a:off x="10665067" y="6234640"/>
              <a:ext cx="0" cy="464442"/>
            </a:xfrm>
            <a:prstGeom prst="line">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79546266"/>
      </p:ext>
    </p:extLst>
  </p:cSld>
  <p:clrMap bg1="lt1" tx1="dk1" bg2="lt2" tx2="dk2" accent1="accent1" accent2="accent2" accent3="accent3" accent4="accent4" accent5="accent5" accent6="accent6" hlink="hlink" folHlink="folHlink"/>
  <p:sldLayoutIdLst>
    <p:sldLayoutId id="2147483663" r:id="rId1"/>
    <p:sldLayoutId id="2147483669" r:id="rId2"/>
    <p:sldLayoutId id="2147483664" r:id="rId3"/>
    <p:sldLayoutId id="2147483665" r:id="rId4"/>
    <p:sldLayoutId id="2147483666" r:id="rId5"/>
    <p:sldLayoutId id="2147483667" r:id="rId6"/>
    <p:sldLayoutId id="2147483670" r:id="rId7"/>
    <p:sldLayoutId id="2147483671" r:id="rId8"/>
    <p:sldLayoutId id="2147483672" r:id="rId9"/>
  </p:sldLayoutIdLst>
  <p:hf hdr="0" ftr="0" dt="0"/>
  <p:txStyles>
    <p:title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p:titleStyle>
    <p:bodyStyle>
      <a:lvl1pPr marL="182880" indent="-182880" algn="l" defTabSz="914400" rtl="0" eaLnBrk="1" latinLnBrk="0" hangingPunct="1">
        <a:spcBef>
          <a:spcPct val="20000"/>
        </a:spcBef>
        <a:buFont typeface="Wingdings" panose="05000000000000000000" pitchFamily="2" charset="2"/>
        <a:buChar char="§"/>
        <a:defRPr sz="1800" kern="1200">
          <a:solidFill>
            <a:schemeClr val="tx1"/>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1600" kern="1200">
          <a:solidFill>
            <a:schemeClr val="tx1"/>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Wingdings" panose="05000000000000000000" pitchFamily="2" charset="2"/>
        <a:buChar char="Ø"/>
        <a:defRPr sz="1200" kern="1200">
          <a:solidFill>
            <a:schemeClr val="tx1"/>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svg"/><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15.png"/><Relationship Id="rId5" Type="http://schemas.openxmlformats.org/officeDocument/2006/relationships/image" Target="../media/image25.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25.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25.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19.xml"/><Relationship Id="rId5" Type="http://schemas.openxmlformats.org/officeDocument/2006/relationships/image" Target="../media/image23.JPG"/><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8.svg"/><Relationship Id="rId5"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2.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6.svg"/><Relationship Id="rId5" Type="http://schemas.openxmlformats.org/officeDocument/2006/relationships/image" Target="../media/image11.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7.xml"/><Relationship Id="rId4" Type="http://schemas.openxmlformats.org/officeDocument/2006/relationships/image" Target="../media/image6.sv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1.xml"/><Relationship Id="rId1" Type="http://schemas.openxmlformats.org/officeDocument/2006/relationships/tags" Target="../tags/tag28.xml"/><Relationship Id="rId4" Type="http://schemas.openxmlformats.org/officeDocument/2006/relationships/image" Target="../media/image12.sv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7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76.sv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7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1.xml"/><Relationship Id="rId1" Type="http://schemas.openxmlformats.org/officeDocument/2006/relationships/tags" Target="../tags/tag32.xml"/><Relationship Id="rId4" Type="http://schemas.openxmlformats.org/officeDocument/2006/relationships/image" Target="../media/image78.svg"/></Relationships>
</file>

<file path=ppt/slides/_rels/slide7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image" Target="../media/image80.svg"/></Relationships>
</file>

<file path=ppt/slides/_rels/slide78.xml.rels><?xml version="1.0" encoding="UTF-8" standalone="yes"?>
<Relationships xmlns="http://schemas.openxmlformats.org/package/2006/relationships"><Relationship Id="rId3" Type="http://schemas.openxmlformats.org/officeDocument/2006/relationships/hyperlink" Target="https://www.wisconsin.edu/budget-planning/system-project/" TargetMode="External"/><Relationship Id="rId2" Type="http://schemas.openxmlformats.org/officeDocument/2006/relationships/slideLayout" Target="../slideLayouts/slideLayout9.xml"/><Relationship Id="rId1" Type="http://schemas.openxmlformats.org/officeDocument/2006/relationships/tags" Target="../tags/tag3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990600" y="2971800"/>
            <a:ext cx="7772400" cy="762000"/>
          </a:xfrm>
          <a:prstGeom prst="rect">
            <a:avLst/>
          </a:prstGeom>
        </p:spPr>
        <p:txBody>
          <a:bodyPr/>
          <a:lstStyle/>
          <a:p>
            <a:r>
              <a:rPr lang="en-US" sz="4000">
                <a:solidFill>
                  <a:srgbClr val="700000"/>
                </a:solidFill>
              </a:rPr>
              <a:t>Introduction to PlanUW</a:t>
            </a:r>
          </a:p>
        </p:txBody>
      </p:sp>
      <p:pic>
        <p:nvPicPr>
          <p:cNvPr id="5" name="Picture 2" descr="https://www.wisconsin.edu/budget-planning/wp-content/uploads/sites/91/2018/06/PlanUWLogo.png">
            <a:extLst>
              <a:ext uri="{FF2B5EF4-FFF2-40B4-BE49-F238E27FC236}">
                <a16:creationId xmlns:a16="http://schemas.microsoft.com/office/drawing/2014/main" xmlns="" id="{794ED6FC-6C5D-4322-A209-F0FE437B5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24000"/>
            <a:ext cx="4976572" cy="3886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60025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854200" y="1641057"/>
            <a:ext cx="8247063" cy="3828507"/>
          </a:xfrm>
          <a:prstGeom prst="rect">
            <a:avLst/>
          </a:prstGeom>
        </p:spPr>
        <p:txBody>
          <a:bodyPr/>
          <a:lstStyle/>
          <a:p>
            <a:pPr marL="228600" indent="-228600" eaLnBrk="0" fontAlgn="base" hangingPunct="0">
              <a:spcBef>
                <a:spcPts val="1800"/>
              </a:spcBef>
              <a:spcAft>
                <a:spcPct val="0"/>
              </a:spcAft>
              <a:buClr>
                <a:srgbClr val="000000"/>
              </a:buClr>
              <a:buFont typeface="Wingdings" pitchFamily="2" charset="2"/>
              <a:buChar char="§"/>
              <a:defRPr/>
            </a:pPr>
            <a:endParaRPr lang="en-US" sz="1600" kern="0">
              <a:solidFill>
                <a:srgbClr val="000000"/>
              </a:solidFill>
              <a:latin typeface="Arial Narrow" panose="020B0606020202030204" pitchFamily="34" charset="0"/>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a:solidFill>
                <a:srgbClr val="000000"/>
              </a:solidFill>
              <a:latin typeface="Arial Narrow" panose="020B0606020202030204" pitchFamily="34" charset="0"/>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a:solidFill>
                <a:srgbClr val="000000"/>
              </a:solidFill>
              <a:latin typeface="Arial Narrow" panose="020B0606020202030204" pitchFamily="34" charset="0"/>
              <a:cs typeface="Arial" pitchFamily="-106" charset="0"/>
            </a:endParaRPr>
          </a:p>
        </p:txBody>
      </p:sp>
      <p:sp>
        <p:nvSpPr>
          <p:cNvPr id="6" name="TextBox 5"/>
          <p:cNvSpPr txBox="1"/>
          <p:nvPr/>
        </p:nvSpPr>
        <p:spPr>
          <a:xfrm>
            <a:off x="838200" y="914400"/>
            <a:ext cx="10591800" cy="707886"/>
          </a:xfrm>
          <a:prstGeom prst="rect">
            <a:avLst/>
          </a:prstGeom>
          <a:noFill/>
        </p:spPr>
        <p:txBody>
          <a:bodyPr wrap="square" rtlCol="0">
            <a:spAutoFit/>
          </a:bodyPr>
          <a:lstStyle/>
          <a:p>
            <a:r>
              <a:rPr lang="en-US" sz="2000">
                <a:latin typeface="Arial Narrow" panose="020B0606020202030204" pitchFamily="34" charset="0"/>
              </a:rPr>
              <a:t>Within PlanUW, there are a variety of features which have been configured to support the UW planning process. These features include:</a:t>
            </a:r>
          </a:p>
        </p:txBody>
      </p:sp>
      <p:sp>
        <p:nvSpPr>
          <p:cNvPr id="9" name="TextBox 8"/>
          <p:cNvSpPr txBox="1"/>
          <p:nvPr/>
        </p:nvSpPr>
        <p:spPr>
          <a:xfrm>
            <a:off x="929641" y="4800600"/>
            <a:ext cx="10271759" cy="707886"/>
          </a:xfrm>
          <a:prstGeom prst="rect">
            <a:avLst/>
          </a:prstGeom>
          <a:noFill/>
        </p:spPr>
        <p:txBody>
          <a:bodyPr wrap="square" rtlCol="0">
            <a:spAutoFit/>
          </a:bodyPr>
          <a:lstStyle/>
          <a:p>
            <a:r>
              <a:rPr lang="en-US" sz="2000" b="1">
                <a:latin typeface="Arial Narrow" panose="020B0606020202030204" pitchFamily="34" charset="0"/>
              </a:rPr>
              <a:t>Note</a:t>
            </a:r>
            <a:r>
              <a:rPr lang="en-US" sz="2000">
                <a:latin typeface="Arial Narrow" panose="020B0606020202030204" pitchFamily="34" charset="0"/>
              </a:rPr>
              <a:t>: This section is intended to introduce you to these features. More detailed descriptions and explanations of the features will be provided in later training. </a:t>
            </a:r>
          </a:p>
        </p:txBody>
      </p:sp>
      <p:graphicFrame>
        <p:nvGraphicFramePr>
          <p:cNvPr id="2" name="Diagram 1"/>
          <p:cNvGraphicFramePr/>
          <p:nvPr>
            <p:extLst>
              <p:ext uri="{D42A27DB-BD31-4B8C-83A1-F6EECF244321}">
                <p14:modId xmlns:p14="http://schemas.microsoft.com/office/powerpoint/2010/main" val="2631911177"/>
              </p:ext>
            </p:extLst>
          </p:nvPr>
        </p:nvGraphicFramePr>
        <p:xfrm>
          <a:off x="1862138" y="1447800"/>
          <a:ext cx="8424862" cy="3383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4">
            <a:extLst>
              <a:ext uri="{FF2B5EF4-FFF2-40B4-BE49-F238E27FC236}">
                <a16:creationId xmlns:a16="http://schemas.microsoft.com/office/drawing/2014/main" xmlns="" id="{37D7713F-560A-4D8B-9D69-154AB2E3CC19}"/>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Features Overview</a:t>
            </a:r>
          </a:p>
        </p:txBody>
      </p:sp>
      <p:pic>
        <p:nvPicPr>
          <p:cNvPr id="13" name="Graphic 12" descr="Thought bubble">
            <a:extLst>
              <a:ext uri="{FF2B5EF4-FFF2-40B4-BE49-F238E27FC236}">
                <a16:creationId xmlns:a16="http://schemas.microsoft.com/office/drawing/2014/main" xmlns="" id="{0BAFBD33-26A5-4FE9-9AAA-816C2C66AC4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20241141" flipH="1">
            <a:off x="375071" y="4378774"/>
            <a:ext cx="672257" cy="672257"/>
          </a:xfrm>
          <a:prstGeom prst="rect">
            <a:avLst/>
          </a:prstGeom>
        </p:spPr>
      </p:pic>
    </p:spTree>
    <p:custDataLst>
      <p:tags r:id="rId1"/>
    </p:custDataLst>
    <p:extLst>
      <p:ext uri="{BB962C8B-B14F-4D97-AF65-F5344CB8AC3E}">
        <p14:creationId xmlns:p14="http://schemas.microsoft.com/office/powerpoint/2010/main" val="651339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854200" y="1641057"/>
            <a:ext cx="8247063" cy="3828507"/>
          </a:xfrm>
          <a:prstGeom prst="rect">
            <a:avLst/>
          </a:prstGeom>
        </p:spPr>
        <p:txBody>
          <a:bodyPr/>
          <a:lstStyle/>
          <a:p>
            <a:pPr marL="228600" indent="-228600" eaLnBrk="0" fontAlgn="base" hangingPunct="0">
              <a:spcBef>
                <a:spcPts val="1800"/>
              </a:spcBef>
              <a:spcAft>
                <a:spcPct val="0"/>
              </a:spcAft>
              <a:buClr>
                <a:srgbClr val="000000"/>
              </a:buClr>
              <a:buFont typeface="Wingdings" pitchFamily="2" charset="2"/>
              <a:buChar char="§"/>
              <a:defRPr/>
            </a:pPr>
            <a:endParaRPr lang="en-US" sz="1600" kern="0">
              <a:solidFill>
                <a:srgbClr val="000000"/>
              </a:solidFill>
              <a:latin typeface="Arial Narrow" panose="020B0606020202030204" pitchFamily="34" charset="0"/>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a:solidFill>
                <a:srgbClr val="000000"/>
              </a:solidFill>
              <a:latin typeface="Arial Narrow" panose="020B0606020202030204" pitchFamily="34" charset="0"/>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a:solidFill>
                <a:srgbClr val="000000"/>
              </a:solidFill>
              <a:latin typeface="Arial Narrow" panose="020B0606020202030204" pitchFamily="34" charset="0"/>
              <a:cs typeface="Arial" pitchFamily="-106" charset="0"/>
            </a:endParaRPr>
          </a:p>
        </p:txBody>
      </p:sp>
      <p:sp>
        <p:nvSpPr>
          <p:cNvPr id="6" name="TextBox 5"/>
          <p:cNvSpPr txBox="1"/>
          <p:nvPr/>
        </p:nvSpPr>
        <p:spPr>
          <a:xfrm>
            <a:off x="894761" y="1091706"/>
            <a:ext cx="5181600" cy="2862322"/>
          </a:xfrm>
          <a:prstGeom prst="rect">
            <a:avLst/>
          </a:prstGeom>
          <a:noFill/>
        </p:spPr>
        <p:txBody>
          <a:bodyPr wrap="square" rtlCol="0">
            <a:spAutoFit/>
          </a:bodyPr>
          <a:lstStyle/>
          <a:p>
            <a:r>
              <a:rPr lang="en-US" sz="2000" b="1">
                <a:latin typeface="Arial Narrow" panose="020B0606020202030204" pitchFamily="34" charset="0"/>
              </a:rPr>
              <a:t>Dimensions</a:t>
            </a:r>
            <a:r>
              <a:rPr lang="en-US" sz="2000">
                <a:latin typeface="Arial Narrow" panose="020B0606020202030204" pitchFamily="34" charset="0"/>
              </a:rPr>
              <a:t> are the defining descriptors of all data stored in the system’s database.</a:t>
            </a:r>
          </a:p>
          <a:p>
            <a:pPr marL="342900" indent="-342900">
              <a:buClr>
                <a:srgbClr val="700000"/>
              </a:buClr>
              <a:buFont typeface="Arial" panose="020B0604020202020204" pitchFamily="34" charset="0"/>
              <a:buChar char="•"/>
            </a:pPr>
            <a:r>
              <a:rPr lang="en-US" sz="2000">
                <a:latin typeface="Arial Narrow" panose="020B0606020202030204" pitchFamily="34" charset="0"/>
              </a:rPr>
              <a:t>Used to categorize data elements required to meet business requirements.</a:t>
            </a:r>
          </a:p>
          <a:p>
            <a:endParaRPr lang="en-US" sz="2000">
              <a:latin typeface="Arial Narrow" panose="020B0606020202030204" pitchFamily="34" charset="0"/>
            </a:endParaRPr>
          </a:p>
          <a:p>
            <a:r>
              <a:rPr lang="en-US" sz="2000">
                <a:latin typeface="Arial Narrow" panose="020B0606020202030204" pitchFamily="34" charset="0"/>
              </a:rPr>
              <a:t>Dimensions serve as the foundation for all other objects used within the application. </a:t>
            </a:r>
          </a:p>
          <a:p>
            <a:pPr marL="342900" indent="-342900">
              <a:buClr>
                <a:srgbClr val="700000"/>
              </a:buClr>
              <a:buFont typeface="Arial" panose="020B0604020202020204" pitchFamily="34" charset="0"/>
              <a:buChar char="•"/>
            </a:pPr>
            <a:r>
              <a:rPr lang="en-US" sz="2000">
                <a:latin typeface="Arial Narrow" panose="020B0606020202030204" pitchFamily="34" charset="0"/>
              </a:rPr>
              <a:t>A dimension represents the highest consolidation level in PlanUW. </a:t>
            </a:r>
          </a:p>
        </p:txBody>
      </p:sp>
      <p:sp>
        <p:nvSpPr>
          <p:cNvPr id="9" name="TextBox 8"/>
          <p:cNvSpPr txBox="1"/>
          <p:nvPr/>
        </p:nvSpPr>
        <p:spPr>
          <a:xfrm>
            <a:off x="1447800" y="5497059"/>
            <a:ext cx="9677400" cy="400110"/>
          </a:xfrm>
          <a:prstGeom prst="rect">
            <a:avLst/>
          </a:prstGeom>
          <a:noFill/>
        </p:spPr>
        <p:txBody>
          <a:bodyPr wrap="square" rtlCol="0">
            <a:spAutoFit/>
          </a:bodyPr>
          <a:lstStyle/>
          <a:p>
            <a:r>
              <a:rPr lang="en-US" sz="2000" b="1">
                <a:latin typeface="Arial Narrow" panose="020B0606020202030204" pitchFamily="34" charset="0"/>
              </a:rPr>
              <a:t>Note</a:t>
            </a:r>
            <a:r>
              <a:rPr lang="en-US" sz="2000">
                <a:latin typeface="Arial Narrow" panose="020B0606020202030204" pitchFamily="34" charset="0"/>
              </a:rPr>
              <a:t>: A more detailed description of dimensions will be provided in the next section of this course.</a:t>
            </a:r>
          </a:p>
        </p:txBody>
      </p:sp>
      <p:sp>
        <p:nvSpPr>
          <p:cNvPr id="11" name="Rectangle 4">
            <a:extLst>
              <a:ext uri="{FF2B5EF4-FFF2-40B4-BE49-F238E27FC236}">
                <a16:creationId xmlns:a16="http://schemas.microsoft.com/office/drawing/2014/main" xmlns="" id="{9E032421-E3D8-4685-ACEF-AEC2245686B4}"/>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Dimensions</a:t>
            </a:r>
          </a:p>
        </p:txBody>
      </p:sp>
      <p:pic>
        <p:nvPicPr>
          <p:cNvPr id="15" name="Picture 14">
            <a:extLst>
              <a:ext uri="{FF2B5EF4-FFF2-40B4-BE49-F238E27FC236}">
                <a16:creationId xmlns:a16="http://schemas.microsoft.com/office/drawing/2014/main" xmlns="" id="{65222470-5FDC-441B-A1F6-51265D7212D2}"/>
              </a:ext>
            </a:extLst>
          </p:cNvPr>
          <p:cNvPicPr>
            <a:picLocks noChangeAspect="1"/>
          </p:cNvPicPr>
          <p:nvPr/>
        </p:nvPicPr>
        <p:blipFill>
          <a:blip r:embed="rId3"/>
          <a:stretch>
            <a:fillRect/>
          </a:stretch>
        </p:blipFill>
        <p:spPr>
          <a:xfrm>
            <a:off x="6330587" y="767246"/>
            <a:ext cx="4489813" cy="4642954"/>
          </a:xfrm>
          <a:prstGeom prst="rect">
            <a:avLst/>
          </a:prstGeom>
          <a:ln>
            <a:solidFill>
              <a:schemeClr val="tx1"/>
            </a:solidFill>
          </a:ln>
        </p:spPr>
      </p:pic>
      <p:sp>
        <p:nvSpPr>
          <p:cNvPr id="16" name="TextBox 15">
            <a:extLst>
              <a:ext uri="{FF2B5EF4-FFF2-40B4-BE49-F238E27FC236}">
                <a16:creationId xmlns:a16="http://schemas.microsoft.com/office/drawing/2014/main" xmlns="" id="{E4630D8A-C1DE-49F2-A866-79973FE868FD}"/>
              </a:ext>
            </a:extLst>
          </p:cNvPr>
          <p:cNvSpPr txBox="1"/>
          <p:nvPr/>
        </p:nvSpPr>
        <p:spPr>
          <a:xfrm>
            <a:off x="1453896" y="4114800"/>
            <a:ext cx="4489704" cy="966418"/>
          </a:xfrm>
          <a:prstGeom prst="rect">
            <a:avLst/>
          </a:prstGeom>
        </p:spPr>
        <p:txBody>
          <a:bodyPr vert="horz" wrap="square" rtlCol="0">
            <a:spAutoFit/>
          </a:bodyPr>
          <a:lstStyle/>
          <a:p>
            <a:pPr eaLnBrk="0" fontAlgn="base" hangingPunct="0">
              <a:spcBef>
                <a:spcPct val="20000"/>
              </a:spcBef>
              <a:spcAft>
                <a:spcPct val="0"/>
              </a:spcAft>
            </a:pPr>
            <a:r>
              <a:rPr lang="en-US" sz="2000">
                <a:latin typeface="Arial Narrow" panose="020B0606020202030204" pitchFamily="34" charset="0"/>
              </a:rPr>
              <a:t>In the example to the right, </a:t>
            </a:r>
            <a:r>
              <a:rPr lang="en-US" sz="2000" b="1">
                <a:latin typeface="Arial Narrow" panose="020B0606020202030204" pitchFamily="34" charset="0"/>
              </a:rPr>
              <a:t>Account</a:t>
            </a:r>
            <a:r>
              <a:rPr lang="en-US" sz="2000">
                <a:latin typeface="Arial Narrow" panose="020B0606020202030204" pitchFamily="34" charset="0"/>
              </a:rPr>
              <a:t> is the dimension.</a:t>
            </a:r>
          </a:p>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1400" b="0" i="0" u="sng" strike="noStrike" kern="0" cap="none" spc="0" normalizeH="0" baseline="0" noProof="0">
              <a:ln>
                <a:noFill/>
              </a:ln>
              <a:solidFill>
                <a:srgbClr val="000000"/>
              </a:solidFill>
              <a:effectLst/>
              <a:uLnTx/>
              <a:uFillTx/>
              <a:latin typeface="Arial Narrow"/>
              <a:ea typeface="ＭＳ Ｐゴシック" pitchFamily="-106" charset="-128"/>
            </a:endParaRPr>
          </a:p>
        </p:txBody>
      </p:sp>
      <p:pic>
        <p:nvPicPr>
          <p:cNvPr id="17" name="Graphic 16" descr="Information">
            <a:extLst>
              <a:ext uri="{FF2B5EF4-FFF2-40B4-BE49-F238E27FC236}">
                <a16:creationId xmlns:a16="http://schemas.microsoft.com/office/drawing/2014/main" xmlns="" id="{39157E97-8366-45F3-85C0-B98C8F89741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38200" y="4213547"/>
            <a:ext cx="558772" cy="558772"/>
          </a:xfrm>
          <a:prstGeom prst="rect">
            <a:avLst/>
          </a:prstGeom>
        </p:spPr>
      </p:pic>
      <p:pic>
        <p:nvPicPr>
          <p:cNvPr id="18" name="Graphic 17" descr="Thought bubble">
            <a:extLst>
              <a:ext uri="{FF2B5EF4-FFF2-40B4-BE49-F238E27FC236}">
                <a16:creationId xmlns:a16="http://schemas.microsoft.com/office/drawing/2014/main" xmlns="" id="{3A906BB9-AFAD-4FB5-A7EE-5D218589E52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241141" flipH="1">
            <a:off x="798934" y="5117501"/>
            <a:ext cx="672257" cy="672257"/>
          </a:xfrm>
          <a:prstGeom prst="rect">
            <a:avLst/>
          </a:prstGeom>
        </p:spPr>
      </p:pic>
    </p:spTree>
    <p:custDataLst>
      <p:tags r:id="rId1"/>
    </p:custDataLst>
    <p:extLst>
      <p:ext uri="{BB962C8B-B14F-4D97-AF65-F5344CB8AC3E}">
        <p14:creationId xmlns:p14="http://schemas.microsoft.com/office/powerpoint/2010/main" val="1191917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854200" y="1641057"/>
            <a:ext cx="8247063" cy="3828507"/>
          </a:xfrm>
          <a:prstGeom prst="rect">
            <a:avLst/>
          </a:prstGeom>
        </p:spPr>
        <p:txBody>
          <a:bodyPr/>
          <a:lstStyle/>
          <a:p>
            <a:pPr marL="228600" indent="-228600" eaLnBrk="0" fontAlgn="base" hangingPunct="0">
              <a:spcBef>
                <a:spcPts val="18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p:txBody>
      </p:sp>
      <p:sp>
        <p:nvSpPr>
          <p:cNvPr id="6" name="TextBox 5"/>
          <p:cNvSpPr txBox="1"/>
          <p:nvPr/>
        </p:nvSpPr>
        <p:spPr>
          <a:xfrm>
            <a:off x="914400" y="3810000"/>
            <a:ext cx="10667999" cy="1938992"/>
          </a:xfrm>
          <a:prstGeom prst="rect">
            <a:avLst/>
          </a:prstGeom>
          <a:noFill/>
        </p:spPr>
        <p:txBody>
          <a:bodyPr wrap="square" rtlCol="0">
            <a:spAutoFit/>
          </a:bodyPr>
          <a:lstStyle/>
          <a:p>
            <a:r>
              <a:rPr lang="en-US" sz="2000" b="1">
                <a:latin typeface="Arial Narrow" panose="020B0606020202030204" pitchFamily="34" charset="0"/>
              </a:rPr>
              <a:t>Data Forms</a:t>
            </a:r>
            <a:r>
              <a:rPr lang="en-US" sz="2000">
                <a:latin typeface="Arial Narrow" panose="020B0606020202030204" pitchFamily="34" charset="0"/>
              </a:rPr>
              <a:t> are input/review ‘views’ of the PlanUW database. </a:t>
            </a:r>
          </a:p>
          <a:p>
            <a:pPr marL="342900" indent="-342900">
              <a:buClr>
                <a:srgbClr val="700000"/>
              </a:buClr>
              <a:buFont typeface="Arial" panose="020B0604020202020204" pitchFamily="34" charset="0"/>
              <a:buChar char="•"/>
            </a:pPr>
            <a:r>
              <a:rPr lang="en-US" sz="2000">
                <a:latin typeface="Arial Narrow" panose="020B0606020202030204" pitchFamily="34" charset="0"/>
              </a:rPr>
              <a:t>Allow you to input data at the monthly, quarterly, and year total level, review data, and interactively select what portion of the data set they want to look at in the form (i.e. segments available in drop down menus). </a:t>
            </a:r>
          </a:p>
          <a:p>
            <a:pPr marL="342900" indent="-342900">
              <a:buClr>
                <a:srgbClr val="700000"/>
              </a:buClr>
              <a:buFont typeface="Arial" panose="020B0604020202020204" pitchFamily="34" charset="0"/>
              <a:buChar char="•"/>
            </a:pPr>
            <a:r>
              <a:rPr lang="en-US" sz="2000">
                <a:latin typeface="Arial Narrow" panose="020B0606020202030204" pitchFamily="34" charset="0"/>
              </a:rPr>
              <a:t>Provide the ability to enter plan data, notes, and attach documents. </a:t>
            </a:r>
          </a:p>
          <a:p>
            <a:endParaRPr lang="en-US" sz="2000">
              <a:latin typeface="Arial Narrow" panose="020B0606020202030204" pitchFamily="34" charset="0"/>
            </a:endParaRPr>
          </a:p>
          <a:p>
            <a:pPr>
              <a:spcAft>
                <a:spcPts val="1200"/>
              </a:spcAft>
            </a:pPr>
            <a:r>
              <a:rPr lang="en-US" sz="2000">
                <a:latin typeface="Arial Narrow" panose="020B0606020202030204" pitchFamily="34" charset="0"/>
              </a:rPr>
              <a:t>          Data forms are one of the most essential parts of PlanUW </a:t>
            </a:r>
          </a:p>
        </p:txBody>
      </p:sp>
      <p:sp>
        <p:nvSpPr>
          <p:cNvPr id="9" name="Rectangle 4">
            <a:extLst>
              <a:ext uri="{FF2B5EF4-FFF2-40B4-BE49-F238E27FC236}">
                <a16:creationId xmlns:a16="http://schemas.microsoft.com/office/drawing/2014/main" xmlns="" id="{D9988893-0C57-44A6-9555-5E86201BA3A5}"/>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Data Forms</a:t>
            </a:r>
          </a:p>
        </p:txBody>
      </p:sp>
      <p:pic>
        <p:nvPicPr>
          <p:cNvPr id="5" name="Picture 4">
            <a:extLst>
              <a:ext uri="{FF2B5EF4-FFF2-40B4-BE49-F238E27FC236}">
                <a16:creationId xmlns:a16="http://schemas.microsoft.com/office/drawing/2014/main" xmlns="" id="{AF88E9A2-42F0-4641-98ED-932B445C9208}"/>
              </a:ext>
            </a:extLst>
          </p:cNvPr>
          <p:cNvPicPr>
            <a:picLocks noChangeAspect="1"/>
          </p:cNvPicPr>
          <p:nvPr/>
        </p:nvPicPr>
        <p:blipFill>
          <a:blip r:embed="rId3"/>
          <a:stretch>
            <a:fillRect/>
          </a:stretch>
        </p:blipFill>
        <p:spPr>
          <a:xfrm>
            <a:off x="1562100" y="867599"/>
            <a:ext cx="9067800" cy="2792726"/>
          </a:xfrm>
          <a:prstGeom prst="rect">
            <a:avLst/>
          </a:prstGeom>
          <a:ln>
            <a:solidFill>
              <a:schemeClr val="tx1"/>
            </a:solidFill>
          </a:ln>
          <a:effectLst>
            <a:outerShdw blurRad="50800" dist="38100" dir="2700000" algn="tl" rotWithShape="0">
              <a:prstClr val="black">
                <a:alpha val="40000"/>
              </a:prstClr>
            </a:outerShdw>
          </a:effectLst>
        </p:spPr>
      </p:pic>
      <p:pic>
        <p:nvPicPr>
          <p:cNvPr id="12" name="Graphic 11" descr="Information">
            <a:extLst>
              <a:ext uri="{FF2B5EF4-FFF2-40B4-BE49-F238E27FC236}">
                <a16:creationId xmlns:a16="http://schemas.microsoft.com/office/drawing/2014/main" xmlns="" id="{6117FA96-22EF-40E8-9650-CB5DDECC8F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14400" y="5259598"/>
            <a:ext cx="558772" cy="558772"/>
          </a:xfrm>
          <a:prstGeom prst="rect">
            <a:avLst/>
          </a:prstGeom>
        </p:spPr>
      </p:pic>
    </p:spTree>
    <p:custDataLst>
      <p:tags r:id="rId1"/>
    </p:custDataLst>
    <p:extLst>
      <p:ext uri="{BB962C8B-B14F-4D97-AF65-F5344CB8AC3E}">
        <p14:creationId xmlns:p14="http://schemas.microsoft.com/office/powerpoint/2010/main" val="2202255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854200" y="1641057"/>
            <a:ext cx="8247063" cy="3828507"/>
          </a:xfrm>
          <a:prstGeom prst="rect">
            <a:avLst/>
          </a:prstGeom>
        </p:spPr>
        <p:txBody>
          <a:bodyPr/>
          <a:lstStyle/>
          <a:p>
            <a:pPr marL="228600" indent="-228600" eaLnBrk="0" fontAlgn="base" hangingPunct="0">
              <a:spcBef>
                <a:spcPts val="18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p:txBody>
      </p:sp>
      <p:sp>
        <p:nvSpPr>
          <p:cNvPr id="6" name="TextBox 5"/>
          <p:cNvSpPr txBox="1"/>
          <p:nvPr/>
        </p:nvSpPr>
        <p:spPr>
          <a:xfrm>
            <a:off x="533400" y="1784817"/>
            <a:ext cx="5219913" cy="2862322"/>
          </a:xfrm>
          <a:prstGeom prst="rect">
            <a:avLst/>
          </a:prstGeom>
          <a:noFill/>
        </p:spPr>
        <p:txBody>
          <a:bodyPr wrap="square" rtlCol="0">
            <a:spAutoFit/>
          </a:bodyPr>
          <a:lstStyle/>
          <a:p>
            <a:r>
              <a:rPr lang="en-US" sz="2000" b="1">
                <a:latin typeface="Arial Narrow" panose="020B0606020202030204" pitchFamily="34" charset="0"/>
              </a:rPr>
              <a:t>Navigation Flows</a:t>
            </a:r>
            <a:r>
              <a:rPr lang="en-US" sz="2000">
                <a:latin typeface="Arial Narrow" panose="020B0606020202030204" pitchFamily="34" charset="0"/>
              </a:rPr>
              <a:t> are a grouping of related content such as data forms and dashboards which support the completion of a particular business process. </a:t>
            </a:r>
          </a:p>
          <a:p>
            <a:r>
              <a:rPr lang="en-US" sz="2000">
                <a:latin typeface="Arial Narrow" panose="020B0606020202030204" pitchFamily="34" charset="0"/>
              </a:rPr>
              <a:t>  </a:t>
            </a:r>
          </a:p>
          <a:p>
            <a:r>
              <a:rPr lang="en-US" sz="2000">
                <a:latin typeface="Arial Narrow" panose="020B0606020202030204" pitchFamily="34" charset="0"/>
              </a:rPr>
              <a:t>            Example: Salary, Wages and Fringe</a:t>
            </a:r>
          </a:p>
          <a:p>
            <a:endParaRPr lang="en-US" sz="2000">
              <a:latin typeface="Arial Narrow" panose="020B0606020202030204" pitchFamily="34" charset="0"/>
            </a:endParaRPr>
          </a:p>
          <a:p>
            <a:r>
              <a:rPr lang="en-US" sz="2000">
                <a:latin typeface="Arial Narrow" panose="020B0606020202030204" pitchFamily="34" charset="0"/>
              </a:rPr>
              <a:t>The navigation flows in PlanUW provide you with a very simple and streamlined outline and order to each step. </a:t>
            </a:r>
          </a:p>
        </p:txBody>
      </p:sp>
      <p:sp>
        <p:nvSpPr>
          <p:cNvPr id="9" name="Rectangle 4">
            <a:extLst>
              <a:ext uri="{FF2B5EF4-FFF2-40B4-BE49-F238E27FC236}">
                <a16:creationId xmlns:a16="http://schemas.microsoft.com/office/drawing/2014/main" xmlns="" id="{DB6DF965-170A-4DA6-91D3-277702CA0D3C}"/>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Navigation Flows</a:t>
            </a:r>
          </a:p>
        </p:txBody>
      </p:sp>
      <p:pic>
        <p:nvPicPr>
          <p:cNvPr id="5" name="Picture 4">
            <a:extLst>
              <a:ext uri="{FF2B5EF4-FFF2-40B4-BE49-F238E27FC236}">
                <a16:creationId xmlns:a16="http://schemas.microsoft.com/office/drawing/2014/main" xmlns="" id="{5CEEE746-B000-43DC-B717-440068AF0B07}"/>
              </a:ext>
            </a:extLst>
          </p:cNvPr>
          <p:cNvPicPr>
            <a:picLocks noChangeAspect="1"/>
          </p:cNvPicPr>
          <p:nvPr/>
        </p:nvPicPr>
        <p:blipFill>
          <a:blip r:embed="rId3"/>
          <a:stretch>
            <a:fillRect/>
          </a:stretch>
        </p:blipFill>
        <p:spPr>
          <a:xfrm>
            <a:off x="6172200" y="1143000"/>
            <a:ext cx="5372312" cy="4562572"/>
          </a:xfrm>
          <a:prstGeom prst="rect">
            <a:avLst/>
          </a:prstGeom>
          <a:ln>
            <a:solidFill>
              <a:schemeClr val="tx1"/>
            </a:solidFill>
          </a:ln>
        </p:spPr>
      </p:pic>
      <p:pic>
        <p:nvPicPr>
          <p:cNvPr id="12" name="Graphic 11" descr="Information">
            <a:extLst>
              <a:ext uri="{FF2B5EF4-FFF2-40B4-BE49-F238E27FC236}">
                <a16:creationId xmlns:a16="http://schemas.microsoft.com/office/drawing/2014/main" xmlns="" id="{81032D6D-A76D-4282-9CEC-982C65724C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35028" y="2936592"/>
            <a:ext cx="558772" cy="558772"/>
          </a:xfrm>
          <a:prstGeom prst="rect">
            <a:avLst/>
          </a:prstGeom>
        </p:spPr>
      </p:pic>
    </p:spTree>
    <p:custDataLst>
      <p:tags r:id="rId1"/>
    </p:custDataLst>
    <p:extLst>
      <p:ext uri="{BB962C8B-B14F-4D97-AF65-F5344CB8AC3E}">
        <p14:creationId xmlns:p14="http://schemas.microsoft.com/office/powerpoint/2010/main" val="1832071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572" y="4114800"/>
            <a:ext cx="8564708" cy="1323439"/>
          </a:xfrm>
          <a:prstGeom prst="rect">
            <a:avLst/>
          </a:prstGeom>
          <a:noFill/>
        </p:spPr>
        <p:txBody>
          <a:bodyPr wrap="square" rtlCol="0">
            <a:spAutoFit/>
          </a:bodyPr>
          <a:lstStyle/>
          <a:p>
            <a:r>
              <a:rPr lang="en-US" sz="2000" b="1">
                <a:latin typeface="Arial Narrow" panose="020B0606020202030204" pitchFamily="34" charset="0"/>
              </a:rPr>
              <a:t>Business Rules</a:t>
            </a:r>
            <a:r>
              <a:rPr lang="en-US" sz="2000">
                <a:latin typeface="Arial Narrow" panose="020B0606020202030204" pitchFamily="34" charset="0"/>
              </a:rPr>
              <a:t> are calculations which produce an output based upon a pre-determined formula.</a:t>
            </a:r>
          </a:p>
          <a:p>
            <a:endParaRPr lang="en-US" sz="2000">
              <a:latin typeface="Arial Narrow" panose="020B0606020202030204" pitchFamily="34" charset="0"/>
            </a:endParaRPr>
          </a:p>
          <a:p>
            <a:r>
              <a:rPr lang="en-US" sz="2000">
                <a:latin typeface="Arial Narrow" panose="020B0606020202030204" pitchFamily="34" charset="0"/>
              </a:rPr>
              <a:t>            These business rules are maintained by the system administrator.</a:t>
            </a:r>
          </a:p>
        </p:txBody>
      </p:sp>
      <p:sp>
        <p:nvSpPr>
          <p:cNvPr id="3" name="Rectangle: Rounded Corners 2"/>
          <p:cNvSpPr/>
          <p:nvPr/>
        </p:nvSpPr>
        <p:spPr>
          <a:xfrm>
            <a:off x="3575659" y="2438400"/>
            <a:ext cx="2520341" cy="762000"/>
          </a:xfrm>
          <a:prstGeom prst="round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Narrow" panose="020B0606020202030204" pitchFamily="34" charset="0"/>
              </a:rPr>
              <a:t>Salary x Fringe Rate</a:t>
            </a:r>
          </a:p>
        </p:txBody>
      </p:sp>
      <p:sp>
        <p:nvSpPr>
          <p:cNvPr id="12" name="Rectangle: Rounded Corners 11"/>
          <p:cNvSpPr/>
          <p:nvPr/>
        </p:nvSpPr>
        <p:spPr>
          <a:xfrm>
            <a:off x="7084988" y="2438400"/>
            <a:ext cx="1678012" cy="762000"/>
          </a:xfrm>
          <a:prstGeom prst="round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Narrow" panose="020B0606020202030204" pitchFamily="34" charset="0"/>
              </a:rPr>
              <a:t>Fringe Amount</a:t>
            </a:r>
          </a:p>
        </p:txBody>
      </p:sp>
      <p:sp>
        <p:nvSpPr>
          <p:cNvPr id="13" name="Rectangle: Rounded Corners 12"/>
          <p:cNvSpPr/>
          <p:nvPr/>
        </p:nvSpPr>
        <p:spPr>
          <a:xfrm>
            <a:off x="6331677" y="2438400"/>
            <a:ext cx="517634" cy="762000"/>
          </a:xfrm>
          <a:prstGeom prst="round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latin typeface="Arial Narrow" panose="020B0606020202030204" pitchFamily="34" charset="0"/>
              </a:rPr>
              <a:t>=</a:t>
            </a:r>
          </a:p>
        </p:txBody>
      </p:sp>
      <p:sp>
        <p:nvSpPr>
          <p:cNvPr id="16" name="TextBox 15"/>
          <p:cNvSpPr txBox="1"/>
          <p:nvPr/>
        </p:nvSpPr>
        <p:spPr>
          <a:xfrm>
            <a:off x="1918235" y="1656695"/>
            <a:ext cx="8564708" cy="461665"/>
          </a:xfrm>
          <a:prstGeom prst="rect">
            <a:avLst/>
          </a:prstGeom>
          <a:noFill/>
        </p:spPr>
        <p:txBody>
          <a:bodyPr wrap="square" rtlCol="0">
            <a:spAutoFit/>
          </a:bodyPr>
          <a:lstStyle/>
          <a:p>
            <a:pPr algn="ctr"/>
            <a:r>
              <a:rPr lang="en-US" sz="2400" b="1">
                <a:latin typeface="Arial Narrow" panose="020B0606020202030204" pitchFamily="34" charset="0"/>
              </a:rPr>
              <a:t>Example of a Business Rule</a:t>
            </a:r>
          </a:p>
        </p:txBody>
      </p:sp>
      <p:sp>
        <p:nvSpPr>
          <p:cNvPr id="4" name="Rectangle 3"/>
          <p:cNvSpPr/>
          <p:nvPr/>
        </p:nvSpPr>
        <p:spPr>
          <a:xfrm>
            <a:off x="3118459" y="1371600"/>
            <a:ext cx="6096000" cy="2209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15" name="Rectangle 4">
            <a:extLst>
              <a:ext uri="{FF2B5EF4-FFF2-40B4-BE49-F238E27FC236}">
                <a16:creationId xmlns:a16="http://schemas.microsoft.com/office/drawing/2014/main" xmlns="" id="{3546A85B-857D-4A4C-917D-7E9D5AF072F6}"/>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Business Rules</a:t>
            </a:r>
          </a:p>
        </p:txBody>
      </p:sp>
      <p:pic>
        <p:nvPicPr>
          <p:cNvPr id="10" name="Graphic 9" descr="Information">
            <a:extLst>
              <a:ext uri="{FF2B5EF4-FFF2-40B4-BE49-F238E27FC236}">
                <a16:creationId xmlns:a16="http://schemas.microsoft.com/office/drawing/2014/main" xmlns="" id="{EA4E094B-9752-413B-A259-F6B8666B0C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803428" y="4943573"/>
            <a:ext cx="558772" cy="558772"/>
          </a:xfrm>
          <a:prstGeom prst="rect">
            <a:avLst/>
          </a:prstGeom>
        </p:spPr>
      </p:pic>
    </p:spTree>
    <p:custDataLst>
      <p:tags r:id="rId1"/>
    </p:custDataLst>
    <p:extLst>
      <p:ext uri="{BB962C8B-B14F-4D97-AF65-F5344CB8AC3E}">
        <p14:creationId xmlns:p14="http://schemas.microsoft.com/office/powerpoint/2010/main" val="2399412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781883"/>
            <a:ext cx="3962400" cy="4247317"/>
          </a:xfrm>
          <a:prstGeom prst="rect">
            <a:avLst/>
          </a:prstGeom>
          <a:noFill/>
        </p:spPr>
        <p:txBody>
          <a:bodyPr wrap="square" rtlCol="0">
            <a:spAutoFit/>
          </a:bodyPr>
          <a:lstStyle/>
          <a:p>
            <a:r>
              <a:rPr lang="en-US" b="1">
                <a:latin typeface="Arial Narrow" panose="020B0606020202030204" pitchFamily="34" charset="0"/>
              </a:rPr>
              <a:t>User Variables</a:t>
            </a:r>
            <a:r>
              <a:rPr lang="en-US">
                <a:latin typeface="Arial Narrow" panose="020B0606020202030204" pitchFamily="34" charset="0"/>
              </a:rPr>
              <a:t> are embedded into the design of other objects (forms, business rules, reports, etc.) and are linked to an underlying member (i.e. Budget, Actuals, FY19, etc.).</a:t>
            </a:r>
          </a:p>
          <a:p>
            <a:endParaRPr lang="en-US">
              <a:latin typeface="Arial Narrow" panose="020B0606020202030204" pitchFamily="34" charset="0"/>
            </a:endParaRPr>
          </a:p>
          <a:p>
            <a:r>
              <a:rPr lang="en-US">
                <a:latin typeface="Arial Narrow" panose="020B0606020202030204" pitchFamily="34" charset="0"/>
              </a:rPr>
              <a:t>The list of associated variable members is managed by the system administrator. </a:t>
            </a:r>
          </a:p>
          <a:p>
            <a:endParaRPr lang="en-US">
              <a:latin typeface="Arial Narrow" panose="020B0606020202030204" pitchFamily="34" charset="0"/>
            </a:endParaRPr>
          </a:p>
          <a:p>
            <a:r>
              <a:rPr lang="en-US">
                <a:latin typeface="Arial Narrow" panose="020B0606020202030204" pitchFamily="34" charset="0"/>
              </a:rPr>
              <a:t>The administrator will update the variables within PlanUW on a regular basis.</a:t>
            </a:r>
          </a:p>
          <a:p>
            <a:endParaRPr lang="en-US">
              <a:latin typeface="Arial Narrow" panose="020B0606020202030204" pitchFamily="34" charset="0"/>
            </a:endParaRPr>
          </a:p>
          <a:p>
            <a:r>
              <a:rPr lang="en-US">
                <a:latin typeface="Arial Narrow" panose="020B0606020202030204" pitchFamily="34" charset="0"/>
              </a:rPr>
              <a:t>Variables are essential for developing a renewable planning model with minimal recurring maintenance requirements.</a:t>
            </a:r>
          </a:p>
        </p:txBody>
      </p:sp>
      <p:sp>
        <p:nvSpPr>
          <p:cNvPr id="7" name="Rectangle 4">
            <a:extLst>
              <a:ext uri="{FF2B5EF4-FFF2-40B4-BE49-F238E27FC236}">
                <a16:creationId xmlns:a16="http://schemas.microsoft.com/office/drawing/2014/main" xmlns="" id="{3A8C39EB-C4D6-4F1D-888D-4E2358A4B1F9}"/>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Variables</a:t>
            </a:r>
          </a:p>
        </p:txBody>
      </p:sp>
      <p:pic>
        <p:nvPicPr>
          <p:cNvPr id="2" name="Picture 1">
            <a:extLst>
              <a:ext uri="{FF2B5EF4-FFF2-40B4-BE49-F238E27FC236}">
                <a16:creationId xmlns:a16="http://schemas.microsoft.com/office/drawing/2014/main" xmlns="" id="{51E1FCA0-2EDA-4B12-A2E1-CA1B4699F564}"/>
              </a:ext>
            </a:extLst>
          </p:cNvPr>
          <p:cNvPicPr>
            <a:picLocks noChangeAspect="1"/>
          </p:cNvPicPr>
          <p:nvPr/>
        </p:nvPicPr>
        <p:blipFill>
          <a:blip r:embed="rId4"/>
          <a:stretch>
            <a:fillRect/>
          </a:stretch>
        </p:blipFill>
        <p:spPr>
          <a:xfrm>
            <a:off x="5410200" y="1130678"/>
            <a:ext cx="5885371" cy="3762375"/>
          </a:xfrm>
          <a:prstGeom prst="rect">
            <a:avLst/>
          </a:prstGeom>
          <a:ln>
            <a:solidFill>
              <a:schemeClr val="tx1"/>
            </a:solidFill>
          </a:ln>
        </p:spPr>
      </p:pic>
      <p:sp>
        <p:nvSpPr>
          <p:cNvPr id="8" name="Rectangle 7">
            <a:extLst>
              <a:ext uri="{FF2B5EF4-FFF2-40B4-BE49-F238E27FC236}">
                <a16:creationId xmlns:a16="http://schemas.microsoft.com/office/drawing/2014/main" xmlns="" id="{C0A78DA4-F02A-49A9-99E0-EBC116876AED}"/>
              </a:ext>
            </a:extLst>
          </p:cNvPr>
          <p:cNvSpPr/>
          <p:nvPr/>
        </p:nvSpPr>
        <p:spPr>
          <a:xfrm>
            <a:off x="9990380" y="2230736"/>
            <a:ext cx="830020" cy="11982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DB985517-0232-4C59-82C2-147567B653D3}"/>
              </a:ext>
            </a:extLst>
          </p:cNvPr>
          <p:cNvSpPr/>
          <p:nvPr/>
        </p:nvSpPr>
        <p:spPr>
          <a:xfrm>
            <a:off x="7162800" y="3581401"/>
            <a:ext cx="1143000" cy="1143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16533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399" y="2895600"/>
            <a:ext cx="8686800" cy="2123658"/>
          </a:xfrm>
          <a:prstGeom prst="rect">
            <a:avLst/>
          </a:prstGeom>
          <a:noFill/>
        </p:spPr>
        <p:txBody>
          <a:bodyPr wrap="square" rtlCol="0">
            <a:spAutoFit/>
          </a:bodyPr>
          <a:lstStyle/>
          <a:p>
            <a:r>
              <a:rPr lang="en-US" sz="2000" b="1">
                <a:latin typeface="Arial Narrow" panose="020B0606020202030204" pitchFamily="34" charset="0"/>
              </a:rPr>
              <a:t>User variables </a:t>
            </a:r>
            <a:r>
              <a:rPr lang="en-US" sz="2000">
                <a:latin typeface="Arial Narrow" panose="020B0606020202030204" pitchFamily="34" charset="0"/>
              </a:rPr>
              <a:t>act as filters in forms, enabling users to only see data and information that are relevant to them. </a:t>
            </a:r>
          </a:p>
          <a:p>
            <a:pPr marL="342900" indent="-342900">
              <a:buFont typeface="Arial" panose="020B0604020202020204" pitchFamily="34" charset="0"/>
              <a:buChar char="•"/>
            </a:pPr>
            <a:r>
              <a:rPr lang="en-US" sz="2000">
                <a:latin typeface="Arial Narrow" panose="020B0606020202030204" pitchFamily="34" charset="0"/>
              </a:rPr>
              <a:t>Example: You may set your organization user variable to “O_C1200:College of Agriculture &amp; Natural Resources Subdivision” so that you can just see the information related to the College of Agriculture &amp; Natural Resources Subdivision.</a:t>
            </a:r>
          </a:p>
          <a:p>
            <a:endParaRPr lang="en-US" sz="1200">
              <a:latin typeface="Arial Narrow" panose="020B0606020202030204" pitchFamily="34" charset="0"/>
            </a:endParaRPr>
          </a:p>
          <a:p>
            <a:r>
              <a:rPr lang="en-US" sz="2000">
                <a:latin typeface="Arial Narrow" panose="020B0606020202030204" pitchFamily="34" charset="0"/>
              </a:rPr>
              <a:t>User variables only need to be set once, but they can be changed at any time. </a:t>
            </a:r>
          </a:p>
        </p:txBody>
      </p:sp>
      <p:sp>
        <p:nvSpPr>
          <p:cNvPr id="8" name="Rectangle 4">
            <a:extLst>
              <a:ext uri="{FF2B5EF4-FFF2-40B4-BE49-F238E27FC236}">
                <a16:creationId xmlns:a16="http://schemas.microsoft.com/office/drawing/2014/main" xmlns="" id="{BAB9D701-E099-4EF8-A509-3EE032AE0722}"/>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User Variables</a:t>
            </a:r>
          </a:p>
        </p:txBody>
      </p:sp>
      <p:pic>
        <p:nvPicPr>
          <p:cNvPr id="9" name="Picture 8">
            <a:extLst>
              <a:ext uri="{FF2B5EF4-FFF2-40B4-BE49-F238E27FC236}">
                <a16:creationId xmlns:a16="http://schemas.microsoft.com/office/drawing/2014/main" xmlns="" id="{3A9FBB13-79E9-4DCB-9944-35F938290EC6}"/>
              </a:ext>
            </a:extLst>
          </p:cNvPr>
          <p:cNvPicPr>
            <a:picLocks noChangeAspect="1"/>
          </p:cNvPicPr>
          <p:nvPr/>
        </p:nvPicPr>
        <p:blipFill>
          <a:blip r:embed="rId3"/>
          <a:stretch>
            <a:fillRect/>
          </a:stretch>
        </p:blipFill>
        <p:spPr>
          <a:xfrm>
            <a:off x="609600" y="990600"/>
            <a:ext cx="10829494" cy="1566129"/>
          </a:xfrm>
          <a:prstGeom prst="rect">
            <a:avLst/>
          </a:prstGeom>
          <a:ln>
            <a:solidFill>
              <a:schemeClr val="tx1"/>
            </a:solidFill>
          </a:ln>
        </p:spPr>
      </p:pic>
    </p:spTree>
    <p:custDataLst>
      <p:tags r:id="rId1"/>
    </p:custDataLst>
    <p:extLst>
      <p:ext uri="{BB962C8B-B14F-4D97-AF65-F5344CB8AC3E}">
        <p14:creationId xmlns:p14="http://schemas.microsoft.com/office/powerpoint/2010/main" val="2524876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4114800"/>
            <a:ext cx="8686800" cy="1015663"/>
          </a:xfrm>
          <a:prstGeom prst="rect">
            <a:avLst/>
          </a:prstGeom>
          <a:noFill/>
        </p:spPr>
        <p:txBody>
          <a:bodyPr wrap="square" rtlCol="0">
            <a:spAutoFit/>
          </a:bodyPr>
          <a:lstStyle/>
          <a:p>
            <a:r>
              <a:rPr lang="en-US" sz="2000" b="1" dirty="0">
                <a:latin typeface="Arial Narrow" panose="020B0606020202030204" pitchFamily="34" charset="0"/>
              </a:rPr>
              <a:t>Substitution Variables </a:t>
            </a:r>
            <a:r>
              <a:rPr lang="en-US" sz="2000" dirty="0">
                <a:latin typeface="Arial Narrow" panose="020B0606020202030204" pitchFamily="34" charset="0"/>
              </a:rPr>
              <a:t>act as global placeholders for information that changes on a regular basis.</a:t>
            </a:r>
          </a:p>
          <a:p>
            <a:r>
              <a:rPr lang="en-US" sz="2000" dirty="0">
                <a:latin typeface="Arial Narrow" panose="020B0606020202030204" pitchFamily="34" charset="0"/>
              </a:rPr>
              <a:t>A substitution variable can have one value or a range of values (i.e. “</a:t>
            </a:r>
            <a:r>
              <a:rPr lang="en-US" sz="2000" dirty="0" err="1">
                <a:latin typeface="Arial Narrow" panose="020B0606020202030204" pitchFamily="34" charset="0"/>
              </a:rPr>
              <a:t>Sep”:”Oct</a:t>
            </a:r>
            <a:r>
              <a:rPr lang="en-US" sz="2000" dirty="0">
                <a:latin typeface="Arial Narrow" panose="020B0606020202030204" pitchFamily="34" charset="0"/>
              </a:rPr>
              <a:t>”).</a:t>
            </a:r>
          </a:p>
        </p:txBody>
      </p:sp>
      <p:sp>
        <p:nvSpPr>
          <p:cNvPr id="11" name="TextBox 10"/>
          <p:cNvSpPr txBox="1"/>
          <p:nvPr/>
        </p:nvSpPr>
        <p:spPr>
          <a:xfrm>
            <a:off x="1840870" y="1828801"/>
            <a:ext cx="8564708" cy="461665"/>
          </a:xfrm>
          <a:prstGeom prst="rect">
            <a:avLst/>
          </a:prstGeom>
          <a:noFill/>
        </p:spPr>
        <p:txBody>
          <a:bodyPr wrap="square" rtlCol="0">
            <a:spAutoFit/>
          </a:bodyPr>
          <a:lstStyle/>
          <a:p>
            <a:pPr algn="ctr"/>
            <a:r>
              <a:rPr lang="en-US" sz="2400" b="1" dirty="0">
                <a:latin typeface="Arial Narrow" panose="020B0606020202030204" pitchFamily="34" charset="0"/>
              </a:rPr>
              <a:t>Example of a Substitution Variable</a:t>
            </a:r>
          </a:p>
        </p:txBody>
      </p:sp>
      <p:sp>
        <p:nvSpPr>
          <p:cNvPr id="14" name="Rectangle 13"/>
          <p:cNvSpPr/>
          <p:nvPr/>
        </p:nvSpPr>
        <p:spPr>
          <a:xfrm>
            <a:off x="3041094" y="1828800"/>
            <a:ext cx="6096000" cy="197375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15" name="Rectangle: Rounded Corners 14"/>
          <p:cNvSpPr/>
          <p:nvPr/>
        </p:nvSpPr>
        <p:spPr>
          <a:xfrm>
            <a:off x="3292703" y="2445014"/>
            <a:ext cx="5562599" cy="1128944"/>
          </a:xfrm>
          <a:prstGeom prst="round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Narrow" panose="020B0606020202030204" pitchFamily="34" charset="0"/>
              </a:rPr>
              <a:t>A substitution variable named </a:t>
            </a:r>
            <a:r>
              <a:rPr lang="en-US" b="1" dirty="0" err="1">
                <a:solidFill>
                  <a:schemeClr val="bg1"/>
                </a:solidFill>
                <a:latin typeface="Arial Narrow" panose="020B0606020202030204" pitchFamily="34" charset="0"/>
              </a:rPr>
              <a:t>CurMth</a:t>
            </a:r>
            <a:r>
              <a:rPr lang="en-US" b="1" dirty="0">
                <a:solidFill>
                  <a:schemeClr val="bg1"/>
                </a:solidFill>
                <a:latin typeface="Arial Narrow" panose="020B0606020202030204" pitchFamily="34" charset="0"/>
              </a:rPr>
              <a:t> </a:t>
            </a:r>
            <a:r>
              <a:rPr lang="en-US" dirty="0">
                <a:solidFill>
                  <a:schemeClr val="bg1"/>
                </a:solidFill>
                <a:latin typeface="Arial Narrow" panose="020B0606020202030204" pitchFamily="34" charset="0"/>
              </a:rPr>
              <a:t>is changed each month by the administrator to reflect the appropriate period. The appropriate field in the data form is updated.</a:t>
            </a:r>
          </a:p>
        </p:txBody>
      </p:sp>
      <p:sp>
        <p:nvSpPr>
          <p:cNvPr id="9" name="Rectangle 4">
            <a:extLst>
              <a:ext uri="{FF2B5EF4-FFF2-40B4-BE49-F238E27FC236}">
                <a16:creationId xmlns:a16="http://schemas.microsoft.com/office/drawing/2014/main" xmlns="" id="{003C7727-E3F1-4BC4-B969-6063D1B8194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Substitution Variables</a:t>
            </a:r>
          </a:p>
        </p:txBody>
      </p:sp>
    </p:spTree>
    <p:custDataLst>
      <p:tags r:id="rId1"/>
    </p:custDataLst>
    <p:extLst>
      <p:ext uri="{BB962C8B-B14F-4D97-AF65-F5344CB8AC3E}">
        <p14:creationId xmlns:p14="http://schemas.microsoft.com/office/powerpoint/2010/main" val="1228092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7023" y="1143000"/>
            <a:ext cx="3581400" cy="4093428"/>
          </a:xfrm>
          <a:prstGeom prst="rect">
            <a:avLst/>
          </a:prstGeom>
          <a:noFill/>
        </p:spPr>
        <p:txBody>
          <a:bodyPr wrap="square" rtlCol="0">
            <a:spAutoFit/>
          </a:bodyPr>
          <a:lstStyle/>
          <a:p>
            <a:r>
              <a:rPr lang="en-US" sz="2000" b="1">
                <a:latin typeface="Arial Narrow" panose="020B0606020202030204" pitchFamily="34" charset="0"/>
              </a:rPr>
              <a:t>Dashboards</a:t>
            </a:r>
            <a:r>
              <a:rPr lang="en-US" sz="2000">
                <a:latin typeface="Arial Narrow" panose="020B0606020202030204" pitchFamily="34" charset="0"/>
              </a:rPr>
              <a:t> provide users with visual representations of their budget/forecast data. </a:t>
            </a:r>
          </a:p>
          <a:p>
            <a:endParaRPr lang="en-US" sz="1000">
              <a:latin typeface="Arial Narrow" panose="020B0606020202030204" pitchFamily="34" charset="0"/>
            </a:endParaRPr>
          </a:p>
          <a:p>
            <a:r>
              <a:rPr lang="en-US" sz="2000">
                <a:latin typeface="Arial Narrow" panose="020B0606020202030204" pitchFamily="34" charset="0"/>
              </a:rPr>
              <a:t>Dashboards available in PlanUW  include a variety of chart/graph types, and can be created on any data saved within the application’s database. </a:t>
            </a:r>
          </a:p>
          <a:p>
            <a:endParaRPr lang="en-US" sz="1000">
              <a:latin typeface="Arial Narrow" panose="020B0606020202030204" pitchFamily="34" charset="0"/>
            </a:endParaRPr>
          </a:p>
          <a:p>
            <a:r>
              <a:rPr lang="en-US" sz="2000">
                <a:latin typeface="Arial Narrow" panose="020B0606020202030204" pitchFamily="34" charset="0"/>
              </a:rPr>
              <a:t>Dashboard results will be updated with the latest data in the system as it is entered by users or loaded from other organizational source systems.</a:t>
            </a:r>
          </a:p>
        </p:txBody>
      </p:sp>
      <p:sp>
        <p:nvSpPr>
          <p:cNvPr id="7" name="Rectangle 4">
            <a:extLst>
              <a:ext uri="{FF2B5EF4-FFF2-40B4-BE49-F238E27FC236}">
                <a16:creationId xmlns:a16="http://schemas.microsoft.com/office/drawing/2014/main" xmlns="" id="{11B54E2A-7EA0-4E6E-A96F-7733D28B4E8D}"/>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Dashboards</a:t>
            </a:r>
          </a:p>
        </p:txBody>
      </p:sp>
      <p:pic>
        <p:nvPicPr>
          <p:cNvPr id="8" name="Graphic 7" descr="Information">
            <a:extLst>
              <a:ext uri="{FF2B5EF4-FFF2-40B4-BE49-F238E27FC236}">
                <a16:creationId xmlns:a16="http://schemas.microsoft.com/office/drawing/2014/main" xmlns="" id="{355568C6-FBF3-4B5B-94CF-BA81C561727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595090" y="5029200"/>
            <a:ext cx="463104" cy="463104"/>
          </a:xfrm>
          <a:prstGeom prst="rect">
            <a:avLst/>
          </a:prstGeom>
        </p:spPr>
      </p:pic>
      <p:sp>
        <p:nvSpPr>
          <p:cNvPr id="9" name="Rectangle 8">
            <a:extLst>
              <a:ext uri="{FF2B5EF4-FFF2-40B4-BE49-F238E27FC236}">
                <a16:creationId xmlns:a16="http://schemas.microsoft.com/office/drawing/2014/main" xmlns="" id="{425FF755-9752-4A3E-9074-E58C013A8CE4}"/>
              </a:ext>
            </a:extLst>
          </p:cNvPr>
          <p:cNvSpPr/>
          <p:nvPr/>
        </p:nvSpPr>
        <p:spPr>
          <a:xfrm>
            <a:off x="5101936" y="5067554"/>
            <a:ext cx="5870864" cy="369332"/>
          </a:xfrm>
          <a:prstGeom prst="rect">
            <a:avLst/>
          </a:prstGeom>
        </p:spPr>
        <p:txBody>
          <a:bodyPr wrap="square">
            <a:spAutoFit/>
          </a:bodyPr>
          <a:lstStyle/>
          <a:p>
            <a:r>
              <a:rPr lang="en-US">
                <a:latin typeface="Arial Narrow" panose="020B0606020202030204" pitchFamily="34" charset="0"/>
              </a:rPr>
              <a:t>Dashboards can only be created by Administrator and Power Users.  </a:t>
            </a:r>
          </a:p>
        </p:txBody>
      </p:sp>
      <p:pic>
        <p:nvPicPr>
          <p:cNvPr id="3" name="Picture 2">
            <a:extLst>
              <a:ext uri="{FF2B5EF4-FFF2-40B4-BE49-F238E27FC236}">
                <a16:creationId xmlns:a16="http://schemas.microsoft.com/office/drawing/2014/main" xmlns="" id="{23F0B30D-53C2-4199-BA75-7E296B6DE1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2194" y="1219200"/>
            <a:ext cx="7350368" cy="3352800"/>
          </a:xfrm>
          <a:prstGeom prst="rect">
            <a:avLst/>
          </a:prstGeom>
          <a:ln>
            <a:solidFill>
              <a:schemeClr val="tx1"/>
            </a:solidFill>
          </a:ln>
        </p:spPr>
      </p:pic>
    </p:spTree>
    <p:custDataLst>
      <p:tags r:id="rId1"/>
    </p:custDataLst>
    <p:extLst>
      <p:ext uri="{BB962C8B-B14F-4D97-AF65-F5344CB8AC3E}">
        <p14:creationId xmlns:p14="http://schemas.microsoft.com/office/powerpoint/2010/main" val="2922573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13187" y="4001631"/>
            <a:ext cx="8765627" cy="1938992"/>
          </a:xfrm>
          <a:prstGeom prst="rect">
            <a:avLst/>
          </a:prstGeom>
        </p:spPr>
        <p:txBody>
          <a:bodyPr wrap="square">
            <a:spAutoFit/>
          </a:bodyPr>
          <a:lstStyle/>
          <a:p>
            <a:r>
              <a:rPr lang="en-US" sz="2000" b="1" dirty="0">
                <a:latin typeface="Arial Narrow" panose="020B0606020202030204" pitchFamily="34" charset="0"/>
                <a:ea typeface="Calibri" panose="020F0502020204030204" pitchFamily="34" charset="0"/>
                <a:cs typeface="Times New Roman" panose="02020603050405020304" pitchFamily="18" charset="0"/>
              </a:rPr>
              <a:t>Reports</a:t>
            </a:r>
            <a:r>
              <a:rPr lang="en-US" sz="2000" dirty="0">
                <a:latin typeface="Arial Narrow" panose="020B0606020202030204" pitchFamily="34" charset="0"/>
                <a:ea typeface="Calibri" panose="020F0502020204030204" pitchFamily="34" charset="0"/>
                <a:cs typeface="Times New Roman" panose="02020603050405020304" pitchFamily="18" charset="0"/>
              </a:rPr>
              <a:t> in PlanUW connect directly to the database and can be downloaded in a variety of formats (Excel, PDF, HTML).</a:t>
            </a:r>
          </a:p>
          <a:p>
            <a:endParaRPr lang="en-US" sz="2000" dirty="0">
              <a:latin typeface="Arial Narrow" panose="020B0606020202030204" pitchFamily="34" charset="0"/>
            </a:endParaRPr>
          </a:p>
          <a:p>
            <a:r>
              <a:rPr lang="en-US" sz="2000" dirty="0">
                <a:latin typeface="Arial Narrow" panose="020B0606020202030204" pitchFamily="34" charset="0"/>
              </a:rPr>
              <a:t>The two broad purposes of any report created in PlanUW are to:</a:t>
            </a:r>
          </a:p>
          <a:p>
            <a:pPr marL="342900" indent="-342900">
              <a:buFont typeface="Arial" panose="020B0604020202020204" pitchFamily="34" charset="0"/>
              <a:buChar char="•"/>
            </a:pPr>
            <a:r>
              <a:rPr lang="en-US" sz="2000" dirty="0">
                <a:latin typeface="Arial Narrow" panose="020B0606020202030204" pitchFamily="34" charset="0"/>
              </a:rPr>
              <a:t>Assist users in the system in building their budgets and forecasts </a:t>
            </a:r>
          </a:p>
          <a:p>
            <a:pPr marL="342900" indent="-342900">
              <a:buFont typeface="Arial" panose="020B0604020202020204" pitchFamily="34" charset="0"/>
              <a:buChar char="•"/>
            </a:pPr>
            <a:r>
              <a:rPr lang="en-US" sz="2000" dirty="0">
                <a:latin typeface="Arial Narrow" panose="020B0606020202030204" pitchFamily="34" charset="0"/>
              </a:rPr>
              <a:t>Help consumer users view budget and forecast development.</a:t>
            </a:r>
          </a:p>
        </p:txBody>
      </p:sp>
      <p:sp>
        <p:nvSpPr>
          <p:cNvPr id="6" name="Rectangle 4">
            <a:extLst>
              <a:ext uri="{FF2B5EF4-FFF2-40B4-BE49-F238E27FC236}">
                <a16:creationId xmlns:a16="http://schemas.microsoft.com/office/drawing/2014/main" xmlns="" id="{A1182A3A-D772-475B-AAC2-AF6149EBE9F6}"/>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Reports</a:t>
            </a:r>
          </a:p>
        </p:txBody>
      </p:sp>
      <p:pic>
        <p:nvPicPr>
          <p:cNvPr id="5" name="Picture 4">
            <a:extLst>
              <a:ext uri="{FF2B5EF4-FFF2-40B4-BE49-F238E27FC236}">
                <a16:creationId xmlns:a16="http://schemas.microsoft.com/office/drawing/2014/main" xmlns="" id="{FFCFD229-C879-4B98-83A7-7482A3A62288}"/>
              </a:ext>
            </a:extLst>
          </p:cNvPr>
          <p:cNvPicPr>
            <a:picLocks noChangeAspect="1"/>
          </p:cNvPicPr>
          <p:nvPr/>
        </p:nvPicPr>
        <p:blipFill>
          <a:blip r:embed="rId3"/>
          <a:stretch>
            <a:fillRect/>
          </a:stretch>
        </p:blipFill>
        <p:spPr>
          <a:xfrm>
            <a:off x="1123950" y="990600"/>
            <a:ext cx="9944100" cy="2832660"/>
          </a:xfrm>
          <a:prstGeom prst="rect">
            <a:avLst/>
          </a:prstGeom>
          <a:ln>
            <a:solidFill>
              <a:schemeClr val="tx1"/>
            </a:solidFill>
          </a:ln>
        </p:spPr>
      </p:pic>
    </p:spTree>
    <p:custDataLst>
      <p:tags r:id="rId1"/>
    </p:custDataLst>
    <p:extLst>
      <p:ext uri="{BB962C8B-B14F-4D97-AF65-F5344CB8AC3E}">
        <p14:creationId xmlns:p14="http://schemas.microsoft.com/office/powerpoint/2010/main" val="358797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4"/>
          <p:cNvSpPr>
            <a:spLocks noGrp="1" noChangeArrowheads="1"/>
          </p:cNvSpPr>
          <p:nvPr>
            <p:ph type="title" idx="4294967295"/>
          </p:nvPr>
        </p:nvSpPr>
        <p:spPr>
          <a:xfrm>
            <a:off x="2844800" y="76200"/>
            <a:ext cx="9144000" cy="548640"/>
          </a:xfrm>
          <a:prstGeom prst="rect">
            <a:avLst/>
          </a:prstGeom>
        </p:spPr>
        <p:txBody>
          <a:bodyPr vert="horz" lIns="91440" tIns="45720" rIns="91440" bIns="45720" rtlCol="0" anchor="ctr">
            <a:noAutofit/>
          </a:bodyPr>
          <a:lstStyle/>
          <a:p>
            <a:pPr algn="r"/>
            <a:r>
              <a:rPr lang="en-US" sz="3600" b="0">
                <a:solidFill>
                  <a:srgbClr val="700000"/>
                </a:solidFill>
              </a:rPr>
              <a:t>Course Objectives</a:t>
            </a:r>
          </a:p>
        </p:txBody>
      </p:sp>
      <p:sp>
        <p:nvSpPr>
          <p:cNvPr id="15" name="TextBox 14">
            <a:extLst>
              <a:ext uri="{FF2B5EF4-FFF2-40B4-BE49-F238E27FC236}">
                <a16:creationId xmlns:a16="http://schemas.microsoft.com/office/drawing/2014/main" xmlns="" id="{EBE3643E-54BB-4E1E-BD41-8806C05FB243}"/>
              </a:ext>
            </a:extLst>
          </p:cNvPr>
          <p:cNvSpPr txBox="1"/>
          <p:nvPr/>
        </p:nvSpPr>
        <p:spPr>
          <a:xfrm>
            <a:off x="762000" y="685800"/>
            <a:ext cx="7391400" cy="830997"/>
          </a:xfrm>
          <a:prstGeom prst="rect">
            <a:avLst/>
          </a:prstGeom>
        </p:spPr>
        <p:txBody>
          <a:bodyPr vert="horz" wrap="square" rtlCol="0">
            <a:spAutoFit/>
          </a:bodyPr>
          <a:lstStyle/>
          <a:p>
            <a:r>
              <a:rPr lang="en-US" sz="2400">
                <a:latin typeface="Arial Narrow" panose="020B0606020202030204" pitchFamily="34" charset="0"/>
              </a:rPr>
              <a:t>In this course, you will be introduced to the PlanUW system. After completing this course, you will have learned about:</a:t>
            </a:r>
          </a:p>
        </p:txBody>
      </p:sp>
      <p:grpSp>
        <p:nvGrpSpPr>
          <p:cNvPr id="2" name="Group 1">
            <a:extLst>
              <a:ext uri="{FF2B5EF4-FFF2-40B4-BE49-F238E27FC236}">
                <a16:creationId xmlns:a16="http://schemas.microsoft.com/office/drawing/2014/main" xmlns="" id="{DA7657CF-B222-490C-A604-48DBB4D25B3F}"/>
              </a:ext>
            </a:extLst>
          </p:cNvPr>
          <p:cNvGrpSpPr/>
          <p:nvPr/>
        </p:nvGrpSpPr>
        <p:grpSpPr>
          <a:xfrm>
            <a:off x="1238841" y="2065907"/>
            <a:ext cx="1828797" cy="3496693"/>
            <a:chOff x="1238841" y="2065907"/>
            <a:chExt cx="1828797" cy="3496693"/>
          </a:xfrm>
        </p:grpSpPr>
        <p:pic>
          <p:nvPicPr>
            <p:cNvPr id="5" name="Graphic 4" descr="Network">
              <a:extLst>
                <a:ext uri="{FF2B5EF4-FFF2-40B4-BE49-F238E27FC236}">
                  <a16:creationId xmlns:a16="http://schemas.microsoft.com/office/drawing/2014/main" xmlns="" id="{F3B8CA7E-A26B-4BEB-B0A0-1FDE1141C2E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691691" y="2065907"/>
              <a:ext cx="914400" cy="914400"/>
            </a:xfrm>
            <a:prstGeom prst="rect">
              <a:avLst/>
            </a:prstGeom>
            <a:effectLst>
              <a:outerShdw blurRad="50800" dist="38100" dir="2700000" algn="tl" rotWithShape="0">
                <a:prstClr val="black">
                  <a:alpha val="40000"/>
                </a:prstClr>
              </a:outerShdw>
            </a:effectLst>
          </p:spPr>
        </p:pic>
        <p:cxnSp>
          <p:nvCxnSpPr>
            <p:cNvPr id="21" name="Straight Connector 20">
              <a:extLst>
                <a:ext uri="{FF2B5EF4-FFF2-40B4-BE49-F238E27FC236}">
                  <a16:creationId xmlns:a16="http://schemas.microsoft.com/office/drawing/2014/main" xmlns="" id="{EF95D397-B518-456C-9F86-AF627BC8F403}"/>
                </a:ext>
              </a:extLst>
            </p:cNvPr>
            <p:cNvCxnSpPr/>
            <p:nvPr/>
          </p:nvCxnSpPr>
          <p:spPr>
            <a:xfrm>
              <a:off x="2148891" y="3317008"/>
              <a:ext cx="0" cy="1026392"/>
            </a:xfrm>
            <a:prstGeom prst="line">
              <a:avLst/>
            </a:prstGeom>
            <a:ln>
              <a:solidFill>
                <a:srgbClr val="7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23E4E4C9-05AB-4BA7-B1E9-789C57C04638}"/>
                </a:ext>
              </a:extLst>
            </p:cNvPr>
            <p:cNvSpPr txBox="1"/>
            <p:nvPr/>
          </p:nvSpPr>
          <p:spPr>
            <a:xfrm>
              <a:off x="1238841" y="4546937"/>
              <a:ext cx="1828797" cy="1015663"/>
            </a:xfrm>
            <a:prstGeom prst="rect">
              <a:avLst/>
            </a:prstGeom>
          </p:spPr>
          <p:txBody>
            <a:bodyPr vert="horz" wrap="square" rtlCol="0">
              <a:spAutoFit/>
            </a:bodyPr>
            <a:lstStyle/>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000000"/>
                  </a:solidFill>
                  <a:effectLst/>
                  <a:uLnTx/>
                  <a:uFillTx/>
                  <a:latin typeface="Arial Narrow"/>
                  <a:ea typeface="ＭＳ Ｐゴシック" pitchFamily="-106" charset="-128"/>
                </a:rPr>
                <a:t>An overview of the PlanUW system</a:t>
              </a:r>
            </a:p>
          </p:txBody>
        </p:sp>
      </p:grpSp>
      <p:grpSp>
        <p:nvGrpSpPr>
          <p:cNvPr id="4" name="Group 3">
            <a:extLst>
              <a:ext uri="{FF2B5EF4-FFF2-40B4-BE49-F238E27FC236}">
                <a16:creationId xmlns:a16="http://schemas.microsoft.com/office/drawing/2014/main" xmlns="" id="{B963C8AC-CBC6-4AA1-8908-2362BD8DB7B6}"/>
              </a:ext>
            </a:extLst>
          </p:cNvPr>
          <p:cNvGrpSpPr/>
          <p:nvPr/>
        </p:nvGrpSpPr>
        <p:grpSpPr>
          <a:xfrm>
            <a:off x="3687822" y="2065907"/>
            <a:ext cx="1828797" cy="3496693"/>
            <a:chOff x="3297010" y="2065907"/>
            <a:chExt cx="1828797" cy="3496693"/>
          </a:xfrm>
        </p:grpSpPr>
        <p:pic>
          <p:nvPicPr>
            <p:cNvPr id="14" name="Graphic 13" descr="List">
              <a:extLst>
                <a:ext uri="{FF2B5EF4-FFF2-40B4-BE49-F238E27FC236}">
                  <a16:creationId xmlns:a16="http://schemas.microsoft.com/office/drawing/2014/main" xmlns="" id="{B28984C1-2EDD-457F-A75F-920191FD24D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738918" y="2065907"/>
              <a:ext cx="914400" cy="914400"/>
            </a:xfrm>
            <a:prstGeom prst="rect">
              <a:avLst/>
            </a:prstGeom>
            <a:effectLst>
              <a:outerShdw blurRad="50800" dist="38100" dir="2700000" algn="tl" rotWithShape="0">
                <a:prstClr val="black">
                  <a:alpha val="40000"/>
                </a:prstClr>
              </a:outerShdw>
            </a:effectLst>
          </p:spPr>
        </p:pic>
        <p:cxnSp>
          <p:nvCxnSpPr>
            <p:cNvPr id="26" name="Straight Connector 25">
              <a:extLst>
                <a:ext uri="{FF2B5EF4-FFF2-40B4-BE49-F238E27FC236}">
                  <a16:creationId xmlns:a16="http://schemas.microsoft.com/office/drawing/2014/main" xmlns="" id="{C113E444-4BE9-44CE-9B23-1E122862E2FE}"/>
                </a:ext>
              </a:extLst>
            </p:cNvPr>
            <p:cNvCxnSpPr/>
            <p:nvPr/>
          </p:nvCxnSpPr>
          <p:spPr>
            <a:xfrm>
              <a:off x="4211409" y="3317008"/>
              <a:ext cx="0" cy="1026392"/>
            </a:xfrm>
            <a:prstGeom prst="line">
              <a:avLst/>
            </a:prstGeom>
            <a:ln>
              <a:solidFill>
                <a:srgbClr val="7000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42599AAE-601B-486D-BA47-A3F861816428}"/>
                </a:ext>
              </a:extLst>
            </p:cNvPr>
            <p:cNvSpPr txBox="1"/>
            <p:nvPr/>
          </p:nvSpPr>
          <p:spPr>
            <a:xfrm>
              <a:off x="3297010" y="4546937"/>
              <a:ext cx="1828797" cy="1015663"/>
            </a:xfrm>
            <a:prstGeom prst="rect">
              <a:avLst/>
            </a:prstGeom>
          </p:spPr>
          <p:txBody>
            <a:bodyPr vert="horz" wrap="square" rtlCol="0">
              <a:spAutoFit/>
            </a:bodyPr>
            <a:lstStyle/>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a:ln>
                    <a:noFill/>
                  </a:ln>
                  <a:solidFill>
                    <a:srgbClr val="000000"/>
                  </a:solidFill>
                  <a:effectLst/>
                  <a:uLnTx/>
                  <a:uFillTx/>
                  <a:latin typeface="Arial Narrow"/>
                  <a:ea typeface="ＭＳ Ｐゴシック" pitchFamily="-106" charset="-128"/>
                </a:rPr>
                <a:t>An overview of the features in PlanUW</a:t>
              </a:r>
            </a:p>
          </p:txBody>
        </p:sp>
      </p:grpSp>
      <p:grpSp>
        <p:nvGrpSpPr>
          <p:cNvPr id="6" name="Group 5">
            <a:extLst>
              <a:ext uri="{FF2B5EF4-FFF2-40B4-BE49-F238E27FC236}">
                <a16:creationId xmlns:a16="http://schemas.microsoft.com/office/drawing/2014/main" xmlns="" id="{CD1763BA-77D4-4D25-BA65-1C07138F0CE4}"/>
              </a:ext>
            </a:extLst>
          </p:cNvPr>
          <p:cNvGrpSpPr/>
          <p:nvPr/>
        </p:nvGrpSpPr>
        <p:grpSpPr>
          <a:xfrm>
            <a:off x="6136803" y="2065907"/>
            <a:ext cx="1828797" cy="3804469"/>
            <a:chOff x="5344237" y="2065907"/>
            <a:chExt cx="1828797" cy="3804469"/>
          </a:xfrm>
        </p:grpSpPr>
        <p:pic>
          <p:nvPicPr>
            <p:cNvPr id="10" name="Graphic 9" descr="Database">
              <a:extLst>
                <a:ext uri="{FF2B5EF4-FFF2-40B4-BE49-F238E27FC236}">
                  <a16:creationId xmlns:a16="http://schemas.microsoft.com/office/drawing/2014/main" xmlns="" id="{46D2A334-0CF6-478D-BA6C-898A8D63923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786145" y="2065907"/>
              <a:ext cx="914400" cy="914400"/>
            </a:xfrm>
            <a:prstGeom prst="rect">
              <a:avLst/>
            </a:prstGeom>
            <a:effectLst>
              <a:outerShdw blurRad="50800" dist="38100" dir="2700000" algn="tl" rotWithShape="0">
                <a:prstClr val="black">
                  <a:alpha val="40000"/>
                </a:prstClr>
              </a:outerShdw>
            </a:effectLst>
          </p:spPr>
        </p:pic>
        <p:cxnSp>
          <p:nvCxnSpPr>
            <p:cNvPr id="29" name="Straight Connector 28">
              <a:extLst>
                <a:ext uri="{FF2B5EF4-FFF2-40B4-BE49-F238E27FC236}">
                  <a16:creationId xmlns:a16="http://schemas.microsoft.com/office/drawing/2014/main" xmlns="" id="{CFCC060E-3762-4222-97CC-C58C348EAFDC}"/>
                </a:ext>
              </a:extLst>
            </p:cNvPr>
            <p:cNvCxnSpPr/>
            <p:nvPr/>
          </p:nvCxnSpPr>
          <p:spPr>
            <a:xfrm>
              <a:off x="6258636" y="3317008"/>
              <a:ext cx="0" cy="1026392"/>
            </a:xfrm>
            <a:prstGeom prst="line">
              <a:avLst/>
            </a:prstGeom>
            <a:ln>
              <a:solidFill>
                <a:srgbClr val="700000"/>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xmlns="" id="{D8E232A4-3174-41D8-BC6B-54C5742519C1}"/>
                </a:ext>
              </a:extLst>
            </p:cNvPr>
            <p:cNvSpPr txBox="1"/>
            <p:nvPr/>
          </p:nvSpPr>
          <p:spPr>
            <a:xfrm>
              <a:off x="5344237" y="4546937"/>
              <a:ext cx="1828797" cy="1323439"/>
            </a:xfrm>
            <a:prstGeom prst="rect">
              <a:avLst/>
            </a:prstGeom>
          </p:spPr>
          <p:txBody>
            <a:bodyPr vert="horz" wrap="square" rtlCol="0">
              <a:spAutoFit/>
            </a:bodyPr>
            <a:lstStyle/>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000000"/>
                  </a:solidFill>
                  <a:effectLst/>
                  <a:uLnTx/>
                  <a:uFillTx/>
                  <a:latin typeface="Arial Narrow"/>
                  <a:ea typeface="ＭＳ Ｐゴシック" pitchFamily="-106" charset="-128"/>
                </a:rPr>
                <a:t>An overview of the levels and dimensions in PlanUW</a:t>
              </a:r>
            </a:p>
          </p:txBody>
        </p:sp>
      </p:grpSp>
      <p:grpSp>
        <p:nvGrpSpPr>
          <p:cNvPr id="7" name="Group 6">
            <a:extLst>
              <a:ext uri="{FF2B5EF4-FFF2-40B4-BE49-F238E27FC236}">
                <a16:creationId xmlns:a16="http://schemas.microsoft.com/office/drawing/2014/main" xmlns="" id="{CD0629D1-88F8-437D-B6FA-6BE8E99CC2F5}"/>
              </a:ext>
            </a:extLst>
          </p:cNvPr>
          <p:cNvGrpSpPr/>
          <p:nvPr/>
        </p:nvGrpSpPr>
        <p:grpSpPr>
          <a:xfrm>
            <a:off x="8585784" y="2065907"/>
            <a:ext cx="1828797" cy="3496693"/>
            <a:chOff x="7391464" y="2065907"/>
            <a:chExt cx="1828797" cy="3496693"/>
          </a:xfrm>
        </p:grpSpPr>
        <p:pic>
          <p:nvPicPr>
            <p:cNvPr id="12" name="Graphic 11" descr="Lock">
              <a:extLst>
                <a:ext uri="{FF2B5EF4-FFF2-40B4-BE49-F238E27FC236}">
                  <a16:creationId xmlns:a16="http://schemas.microsoft.com/office/drawing/2014/main" xmlns="" id="{42D6A9DA-384B-49AC-BC95-9C2CE723CA9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833372" y="2065907"/>
              <a:ext cx="914400" cy="914400"/>
            </a:xfrm>
            <a:prstGeom prst="rect">
              <a:avLst/>
            </a:prstGeom>
            <a:effectLst>
              <a:outerShdw blurRad="50800" dist="38100" dir="2700000" algn="tl" rotWithShape="0">
                <a:prstClr val="black">
                  <a:alpha val="40000"/>
                </a:prstClr>
              </a:outerShdw>
            </a:effectLst>
          </p:spPr>
        </p:pic>
        <p:cxnSp>
          <p:nvCxnSpPr>
            <p:cNvPr id="32" name="Straight Connector 31">
              <a:extLst>
                <a:ext uri="{FF2B5EF4-FFF2-40B4-BE49-F238E27FC236}">
                  <a16:creationId xmlns:a16="http://schemas.microsoft.com/office/drawing/2014/main" xmlns="" id="{D273E2A2-F3D6-46BB-8E0B-AA0AD88E6538}"/>
                </a:ext>
              </a:extLst>
            </p:cNvPr>
            <p:cNvCxnSpPr/>
            <p:nvPr/>
          </p:nvCxnSpPr>
          <p:spPr>
            <a:xfrm>
              <a:off x="8305863" y="3317008"/>
              <a:ext cx="0" cy="1026392"/>
            </a:xfrm>
            <a:prstGeom prst="line">
              <a:avLst/>
            </a:prstGeom>
            <a:ln>
              <a:solidFill>
                <a:srgbClr val="70000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xmlns="" id="{57A8D94D-8772-4B64-96A2-9FD3BBC4691A}"/>
                </a:ext>
              </a:extLst>
            </p:cNvPr>
            <p:cNvSpPr txBox="1"/>
            <p:nvPr/>
          </p:nvSpPr>
          <p:spPr>
            <a:xfrm>
              <a:off x="7391464" y="4546937"/>
              <a:ext cx="1828797" cy="1015663"/>
            </a:xfrm>
            <a:prstGeom prst="rect">
              <a:avLst/>
            </a:prstGeom>
          </p:spPr>
          <p:txBody>
            <a:bodyPr vert="horz" wrap="square" rtlCol="0">
              <a:spAutoFit/>
            </a:bodyPr>
            <a:lstStyle/>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0" i="0" strike="noStrike" kern="0" cap="none" spc="0" normalizeH="0" baseline="0" noProof="0" dirty="0">
                  <a:ln>
                    <a:noFill/>
                  </a:ln>
                  <a:solidFill>
                    <a:srgbClr val="000000"/>
                  </a:solidFill>
                  <a:effectLst/>
                  <a:uLnTx/>
                  <a:uFillTx/>
                  <a:latin typeface="Arial Narrow"/>
                  <a:ea typeface="ＭＳ Ｐゴシック" pitchFamily="-106" charset="-128"/>
                </a:rPr>
                <a:t>Security and User Groups in PlanUW</a:t>
              </a:r>
            </a:p>
          </p:txBody>
        </p:sp>
      </p:grpSp>
    </p:spTree>
    <p:custDataLst>
      <p:tags r:id="rId1"/>
    </p:custDataLst>
    <p:extLst>
      <p:ext uri="{BB962C8B-B14F-4D97-AF65-F5344CB8AC3E}">
        <p14:creationId xmlns:p14="http://schemas.microsoft.com/office/powerpoint/2010/main" val="3976957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Database">
            <a:extLst>
              <a:ext uri="{FF2B5EF4-FFF2-40B4-BE49-F238E27FC236}">
                <a16:creationId xmlns:a16="http://schemas.microsoft.com/office/drawing/2014/main" xmlns="" id="{DCE18D7C-A84B-4CE1-95DD-0310CD8D61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324600" y="2509545"/>
            <a:ext cx="1757655" cy="1757655"/>
          </a:xfrm>
          <a:prstGeom prst="rect">
            <a:avLst/>
          </a:prstGeom>
          <a:effectLst>
            <a:outerShdw blurRad="50800" dist="38100" dir="2700000" algn="tl" rotWithShape="0">
              <a:prstClr val="black">
                <a:alpha val="40000"/>
              </a:prstClr>
            </a:outerShdw>
          </a:effectLst>
        </p:spPr>
      </p:pic>
      <p:sp>
        <p:nvSpPr>
          <p:cNvPr id="5" name="Title 3">
            <a:extLst>
              <a:ext uri="{FF2B5EF4-FFF2-40B4-BE49-F238E27FC236}">
                <a16:creationId xmlns:a16="http://schemas.microsoft.com/office/drawing/2014/main" xmlns="" id="{6E106C2A-5768-40DB-85DD-09AAB7F18293}"/>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a:solidFill>
                  <a:srgbClr val="700000"/>
                </a:solidFill>
              </a:rPr>
              <a:t>Dimensions Overview</a:t>
            </a:r>
          </a:p>
        </p:txBody>
      </p:sp>
    </p:spTree>
    <p:custDataLst>
      <p:tags r:id="rId1"/>
    </p:custDataLst>
    <p:extLst>
      <p:ext uri="{BB962C8B-B14F-4D97-AF65-F5344CB8AC3E}">
        <p14:creationId xmlns:p14="http://schemas.microsoft.com/office/powerpoint/2010/main" val="3571913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5779" y="950356"/>
            <a:ext cx="11201400" cy="646331"/>
          </a:xfrm>
          <a:prstGeom prst="rect">
            <a:avLst/>
          </a:prstGeom>
          <a:noFill/>
        </p:spPr>
        <p:txBody>
          <a:bodyPr wrap="square" rtlCol="0">
            <a:spAutoFit/>
          </a:bodyPr>
          <a:lstStyle/>
          <a:p>
            <a:r>
              <a:rPr lang="en-US" dirty="0">
                <a:latin typeface="Arial Narrow" panose="020B0606020202030204" pitchFamily="34" charset="0"/>
              </a:rPr>
              <a:t>With the implementation of PlanUW for the 2019-20 annual budget, institutional budgets will be much more granular. Institutions will have the option of three different levels of detail to which they can budget. For example:</a:t>
            </a:r>
          </a:p>
        </p:txBody>
      </p:sp>
      <p:sp>
        <p:nvSpPr>
          <p:cNvPr id="8" name="Rectangle 4">
            <a:extLst>
              <a:ext uri="{FF2B5EF4-FFF2-40B4-BE49-F238E27FC236}">
                <a16:creationId xmlns:a16="http://schemas.microsoft.com/office/drawing/2014/main" xmlns="" id="{9E7E2E84-26A0-448C-ACD7-C4B4817BDB5A}"/>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Budgeting Levels Example</a:t>
            </a:r>
          </a:p>
        </p:txBody>
      </p:sp>
      <p:sp>
        <p:nvSpPr>
          <p:cNvPr id="10" name="TextBox 9">
            <a:extLst>
              <a:ext uri="{FF2B5EF4-FFF2-40B4-BE49-F238E27FC236}">
                <a16:creationId xmlns:a16="http://schemas.microsoft.com/office/drawing/2014/main" xmlns="" id="{9593DC12-8186-4E4D-AC5C-E3389C9EDEB1}"/>
              </a:ext>
            </a:extLst>
          </p:cNvPr>
          <p:cNvSpPr txBox="1"/>
          <p:nvPr/>
        </p:nvSpPr>
        <p:spPr>
          <a:xfrm>
            <a:off x="1213037" y="1855414"/>
            <a:ext cx="1905000" cy="307777"/>
          </a:xfrm>
          <a:prstGeom prst="rect">
            <a:avLst/>
          </a:prstGeom>
        </p:spPr>
        <p:txBody>
          <a:bodyPr vert="horz" wrap="square" rtlCol="0">
            <a:spAutoFit/>
          </a:bodyPr>
          <a:lstStyle/>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400" b="1" i="0" strike="noStrike" kern="0" cap="none" spc="0" normalizeH="0" baseline="0" noProof="0" dirty="0">
                <a:ln>
                  <a:noFill/>
                </a:ln>
                <a:solidFill>
                  <a:srgbClr val="791201"/>
                </a:solidFill>
                <a:uLnTx/>
                <a:uFillTx/>
                <a:latin typeface="Arial Narrow"/>
                <a:ea typeface="ＭＳ Ｐゴシック" pitchFamily="-106" charset="-128"/>
              </a:rPr>
              <a:t>EXAMPLE 1</a:t>
            </a:r>
          </a:p>
        </p:txBody>
      </p:sp>
      <p:sp>
        <p:nvSpPr>
          <p:cNvPr id="12" name="TextBox 11">
            <a:extLst>
              <a:ext uri="{FF2B5EF4-FFF2-40B4-BE49-F238E27FC236}">
                <a16:creationId xmlns:a16="http://schemas.microsoft.com/office/drawing/2014/main" xmlns="" id="{801CF29B-B40F-497F-9E66-9890480F7CA7}"/>
              </a:ext>
            </a:extLst>
          </p:cNvPr>
          <p:cNvSpPr txBox="1"/>
          <p:nvPr/>
        </p:nvSpPr>
        <p:spPr>
          <a:xfrm>
            <a:off x="4892247" y="1855414"/>
            <a:ext cx="1905000" cy="307777"/>
          </a:xfrm>
          <a:prstGeom prst="rect">
            <a:avLst/>
          </a:prstGeom>
        </p:spPr>
        <p:txBody>
          <a:bodyPr vert="horz" wrap="square" rtlCol="0">
            <a:spAutoFit/>
          </a:bodyPr>
          <a:lstStyle/>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400" b="1" i="0" strike="noStrike" kern="0" cap="none" spc="0" normalizeH="0" baseline="0" noProof="0" dirty="0">
                <a:ln>
                  <a:noFill/>
                </a:ln>
                <a:solidFill>
                  <a:srgbClr val="791201"/>
                </a:solidFill>
                <a:uLnTx/>
                <a:uFillTx/>
                <a:latin typeface="Arial Narrow"/>
                <a:ea typeface="ＭＳ Ｐゴシック" pitchFamily="-106" charset="-128"/>
              </a:rPr>
              <a:t>EXAMPLE 2</a:t>
            </a:r>
          </a:p>
        </p:txBody>
      </p:sp>
      <p:sp>
        <p:nvSpPr>
          <p:cNvPr id="13" name="TextBox 12">
            <a:extLst>
              <a:ext uri="{FF2B5EF4-FFF2-40B4-BE49-F238E27FC236}">
                <a16:creationId xmlns:a16="http://schemas.microsoft.com/office/drawing/2014/main" xmlns="" id="{EE7A285B-EDCA-4085-9A45-E2158B9ABC13}"/>
              </a:ext>
            </a:extLst>
          </p:cNvPr>
          <p:cNvSpPr txBox="1"/>
          <p:nvPr/>
        </p:nvSpPr>
        <p:spPr>
          <a:xfrm>
            <a:off x="8765696" y="1855414"/>
            <a:ext cx="1905000" cy="307777"/>
          </a:xfrm>
          <a:prstGeom prst="rect">
            <a:avLst/>
          </a:prstGeom>
        </p:spPr>
        <p:txBody>
          <a:bodyPr vert="horz" wrap="square" rtlCol="0">
            <a:spAutoFit/>
          </a:bodyPr>
          <a:lstStyle/>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400" b="1" i="0" strike="noStrike" kern="0" cap="none" spc="0" normalizeH="0" baseline="0" noProof="0" dirty="0">
                <a:ln>
                  <a:noFill/>
                </a:ln>
                <a:solidFill>
                  <a:srgbClr val="791201"/>
                </a:solidFill>
                <a:uLnTx/>
                <a:uFillTx/>
                <a:latin typeface="Arial Narrow"/>
                <a:ea typeface="ＭＳ Ｐゴシック" pitchFamily="-106" charset="-128"/>
              </a:rPr>
              <a:t>EXAMPLE 3</a:t>
            </a:r>
          </a:p>
        </p:txBody>
      </p:sp>
      <p:pic>
        <p:nvPicPr>
          <p:cNvPr id="20" name="Picture 19">
            <a:extLst>
              <a:ext uri="{FF2B5EF4-FFF2-40B4-BE49-F238E27FC236}">
                <a16:creationId xmlns:a16="http://schemas.microsoft.com/office/drawing/2014/main" xmlns="" id="{F1CAA5DB-6FCD-404B-BBDE-BC96A154F40E}"/>
              </a:ext>
            </a:extLst>
          </p:cNvPr>
          <p:cNvPicPr>
            <a:picLocks noChangeAspect="1"/>
          </p:cNvPicPr>
          <p:nvPr/>
        </p:nvPicPr>
        <p:blipFill rotWithShape="1">
          <a:blip r:embed="rId3"/>
          <a:srcRect b="30293"/>
          <a:stretch/>
        </p:blipFill>
        <p:spPr>
          <a:xfrm>
            <a:off x="964637" y="3493981"/>
            <a:ext cx="2747941" cy="2311046"/>
          </a:xfrm>
          <a:prstGeom prst="rect">
            <a:avLst/>
          </a:prstGeom>
          <a:ln>
            <a:solidFill>
              <a:schemeClr val="bg1">
                <a:lumMod val="85000"/>
              </a:schemeClr>
            </a:solidFill>
          </a:ln>
        </p:spPr>
      </p:pic>
      <p:pic>
        <p:nvPicPr>
          <p:cNvPr id="22" name="Picture 21">
            <a:extLst>
              <a:ext uri="{FF2B5EF4-FFF2-40B4-BE49-F238E27FC236}">
                <a16:creationId xmlns:a16="http://schemas.microsoft.com/office/drawing/2014/main" xmlns="" id="{BEBFD6EA-EE7A-4349-A88C-74F24273B687}"/>
              </a:ext>
            </a:extLst>
          </p:cNvPr>
          <p:cNvPicPr>
            <a:picLocks noChangeAspect="1"/>
          </p:cNvPicPr>
          <p:nvPr/>
        </p:nvPicPr>
        <p:blipFill rotWithShape="1">
          <a:blip r:embed="rId4"/>
          <a:srcRect b="29558"/>
          <a:stretch/>
        </p:blipFill>
        <p:spPr>
          <a:xfrm>
            <a:off x="4645889" y="3475318"/>
            <a:ext cx="2788471" cy="2329709"/>
          </a:xfrm>
          <a:prstGeom prst="rect">
            <a:avLst/>
          </a:prstGeom>
          <a:ln>
            <a:solidFill>
              <a:schemeClr val="bg1">
                <a:lumMod val="85000"/>
              </a:schemeClr>
            </a:solidFill>
          </a:ln>
        </p:spPr>
      </p:pic>
      <p:sp>
        <p:nvSpPr>
          <p:cNvPr id="24" name="TextBox 23">
            <a:extLst>
              <a:ext uri="{FF2B5EF4-FFF2-40B4-BE49-F238E27FC236}">
                <a16:creationId xmlns:a16="http://schemas.microsoft.com/office/drawing/2014/main" xmlns="" id="{EB968367-1133-455A-A3DE-A1998CE64680}"/>
              </a:ext>
            </a:extLst>
          </p:cNvPr>
          <p:cNvSpPr txBox="1"/>
          <p:nvPr/>
        </p:nvSpPr>
        <p:spPr>
          <a:xfrm>
            <a:off x="838200" y="2163191"/>
            <a:ext cx="3276600" cy="954107"/>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1400" b="0" i="0" strike="noStrike" kern="0" cap="none" spc="0" normalizeH="0" baseline="0" noProof="0" dirty="0">
                <a:ln>
                  <a:noFill/>
                </a:ln>
                <a:solidFill>
                  <a:srgbClr val="000000"/>
                </a:solidFill>
                <a:effectLst/>
                <a:uLnTx/>
                <a:uFillTx/>
                <a:latin typeface="Arial Narrow"/>
                <a:ea typeface="ＭＳ Ｐゴシック" pitchFamily="-106" charset="-128"/>
              </a:rPr>
              <a:t>Budgeting $45,000,000 for the entire </a:t>
            </a:r>
            <a:r>
              <a:rPr kumimoji="0" lang="en-US" sz="1400" b="1" i="0" strike="noStrike" kern="0" cap="none" spc="0" normalizeH="0" baseline="0" noProof="0" dirty="0">
                <a:ln>
                  <a:noFill/>
                </a:ln>
                <a:solidFill>
                  <a:srgbClr val="000000"/>
                </a:solidFill>
                <a:effectLst/>
                <a:uLnTx/>
                <a:uFillTx/>
                <a:latin typeface="Arial Narrow"/>
                <a:ea typeface="ＭＳ Ｐゴシック" pitchFamily="-106" charset="-128"/>
              </a:rPr>
              <a:t>Athletics</a:t>
            </a:r>
            <a:r>
              <a:rPr kumimoji="0" lang="en-US" sz="1400" b="0" i="0" strike="noStrike" kern="0" cap="none" spc="0" normalizeH="0" baseline="0" noProof="0" dirty="0">
                <a:ln>
                  <a:noFill/>
                </a:ln>
                <a:solidFill>
                  <a:srgbClr val="000000"/>
                </a:solidFill>
                <a:effectLst/>
                <a:uLnTx/>
                <a:uFillTx/>
                <a:latin typeface="Arial Narrow"/>
                <a:ea typeface="ＭＳ Ｐゴシック" pitchFamily="-106" charset="-128"/>
              </a:rPr>
              <a:t> department to fund all </a:t>
            </a:r>
            <a:r>
              <a:rPr lang="en-US" sz="1400" b="1" kern="0" dirty="0">
                <a:solidFill>
                  <a:srgbClr val="000000"/>
                </a:solidFill>
                <a:latin typeface="Arial Narrow"/>
                <a:ea typeface="ＭＳ Ｐゴシック" pitchFamily="-106" charset="-128"/>
              </a:rPr>
              <a:t>B</a:t>
            </a:r>
            <a:r>
              <a:rPr kumimoji="0" lang="en-US" sz="1400" b="1" i="0" strike="noStrike" kern="0" cap="none" spc="0" normalizeH="0" baseline="0" noProof="0" dirty="0" err="1">
                <a:ln>
                  <a:noFill/>
                </a:ln>
                <a:solidFill>
                  <a:srgbClr val="000000"/>
                </a:solidFill>
                <a:effectLst/>
                <a:uLnTx/>
                <a:uFillTx/>
                <a:latin typeface="Arial Narrow"/>
                <a:ea typeface="ＭＳ Ｐゴシック" pitchFamily="-106" charset="-128"/>
              </a:rPr>
              <a:t>asketball</a:t>
            </a:r>
            <a:r>
              <a:rPr kumimoji="0" lang="en-US" sz="1400" b="0" i="0" strike="noStrike" kern="0" cap="none" spc="0" normalizeH="0" baseline="0" noProof="0" dirty="0">
                <a:ln>
                  <a:noFill/>
                </a:ln>
                <a:solidFill>
                  <a:srgbClr val="000000"/>
                </a:solidFill>
                <a:effectLst/>
                <a:uLnTx/>
                <a:uFillTx/>
                <a:latin typeface="Arial Narrow"/>
                <a:ea typeface="ＭＳ Ｐゴシック" pitchFamily="-106" charset="-128"/>
              </a:rPr>
              <a:t>, </a:t>
            </a:r>
            <a:r>
              <a:rPr kumimoji="0" lang="en-US" sz="1400" b="1" i="0" strike="noStrike" kern="0" cap="none" spc="0" normalizeH="0" baseline="0" noProof="0" dirty="0">
                <a:ln>
                  <a:noFill/>
                </a:ln>
                <a:solidFill>
                  <a:srgbClr val="000000"/>
                </a:solidFill>
                <a:effectLst/>
                <a:uLnTx/>
                <a:uFillTx/>
                <a:latin typeface="Arial Narrow"/>
                <a:ea typeface="ＭＳ Ｐゴシック" pitchFamily="-106" charset="-128"/>
              </a:rPr>
              <a:t>Volleyball</a:t>
            </a:r>
            <a:r>
              <a:rPr kumimoji="0" lang="en-US" sz="1400" b="0" i="0" strike="noStrike" kern="0" cap="none" spc="0" normalizeH="0" baseline="0" noProof="0" dirty="0">
                <a:ln>
                  <a:noFill/>
                </a:ln>
                <a:solidFill>
                  <a:srgbClr val="000000"/>
                </a:solidFill>
                <a:effectLst/>
                <a:uLnTx/>
                <a:uFillTx/>
                <a:latin typeface="Arial Narrow"/>
                <a:ea typeface="ＭＳ Ｐゴシック" pitchFamily="-106" charset="-128"/>
              </a:rPr>
              <a:t>, and </a:t>
            </a:r>
            <a:r>
              <a:rPr kumimoji="0" lang="en-US" sz="1400" b="1" i="0" strike="noStrike" kern="0" cap="none" spc="0" normalizeH="0" baseline="0" noProof="0" dirty="0">
                <a:ln>
                  <a:noFill/>
                </a:ln>
                <a:solidFill>
                  <a:srgbClr val="000000"/>
                </a:solidFill>
                <a:effectLst/>
                <a:uLnTx/>
                <a:uFillTx/>
                <a:latin typeface="Arial Narrow"/>
                <a:ea typeface="ＭＳ Ｐゴシック" pitchFamily="-106" charset="-128"/>
              </a:rPr>
              <a:t>Baseball</a:t>
            </a:r>
            <a:r>
              <a:rPr kumimoji="0" lang="en-US" sz="1400" b="0" i="0" strike="noStrike" kern="0" cap="none" spc="0" normalizeH="0" baseline="0" noProof="0" dirty="0">
                <a:ln>
                  <a:noFill/>
                </a:ln>
                <a:solidFill>
                  <a:srgbClr val="000000"/>
                </a:solidFill>
                <a:effectLst/>
                <a:uLnTx/>
                <a:uFillTx/>
                <a:latin typeface="Arial Narrow"/>
                <a:ea typeface="ＭＳ Ｐゴシック" pitchFamily="-106" charset="-128"/>
              </a:rPr>
              <a:t> </a:t>
            </a:r>
            <a:r>
              <a:rPr lang="en-US" sz="1400" b="1" kern="0" dirty="0">
                <a:solidFill>
                  <a:srgbClr val="000000"/>
                </a:solidFill>
                <a:latin typeface="Arial Narrow"/>
                <a:ea typeface="ＭＳ Ｐゴシック" pitchFamily="-106" charset="-128"/>
              </a:rPr>
              <a:t>Lo</a:t>
            </a:r>
            <a:r>
              <a:rPr kumimoji="0" lang="en-US" sz="1400" b="1" i="0" strike="noStrike" kern="0" cap="none" spc="0" normalizeH="0" baseline="0" noProof="0" dirty="0" err="1">
                <a:ln>
                  <a:noFill/>
                </a:ln>
                <a:solidFill>
                  <a:srgbClr val="000000"/>
                </a:solidFill>
                <a:effectLst/>
                <a:uLnTx/>
                <a:uFillTx/>
                <a:latin typeface="Arial Narrow"/>
                <a:ea typeface="ＭＳ Ｐゴシック" pitchFamily="-106" charset="-128"/>
              </a:rPr>
              <a:t>dging</a:t>
            </a:r>
            <a:r>
              <a:rPr kumimoji="0" lang="en-US" sz="1400" b="0" i="0" strike="noStrike" kern="0" cap="none" spc="0" normalizeH="0" baseline="0" noProof="0" dirty="0">
                <a:ln>
                  <a:noFill/>
                </a:ln>
                <a:solidFill>
                  <a:srgbClr val="000000"/>
                </a:solidFill>
                <a:effectLst/>
                <a:uLnTx/>
                <a:uFillTx/>
                <a:latin typeface="Arial Narrow"/>
                <a:ea typeface="ＭＳ Ｐゴシック" pitchFamily="-106" charset="-128"/>
              </a:rPr>
              <a:t>, </a:t>
            </a:r>
            <a:r>
              <a:rPr kumimoji="0" lang="en-US" sz="1400" b="1" i="0" strike="noStrike" kern="0" cap="none" spc="0" normalizeH="0" baseline="0" noProof="0" dirty="0">
                <a:ln>
                  <a:noFill/>
                </a:ln>
                <a:solidFill>
                  <a:srgbClr val="000000"/>
                </a:solidFill>
                <a:effectLst/>
                <a:uLnTx/>
                <a:uFillTx/>
                <a:latin typeface="Arial Narrow"/>
                <a:ea typeface="ＭＳ Ｐゴシック" pitchFamily="-106" charset="-128"/>
              </a:rPr>
              <a:t>Uniforms</a:t>
            </a:r>
            <a:r>
              <a:rPr kumimoji="0" lang="en-US" sz="1400" b="0" i="0" strike="noStrike" kern="0" cap="none" spc="0" normalizeH="0" baseline="0" noProof="0" dirty="0">
                <a:ln>
                  <a:noFill/>
                </a:ln>
                <a:solidFill>
                  <a:srgbClr val="000000"/>
                </a:solidFill>
                <a:effectLst/>
                <a:uLnTx/>
                <a:uFillTx/>
                <a:latin typeface="Arial Narrow"/>
                <a:ea typeface="ＭＳ Ｐゴシック" pitchFamily="-106" charset="-128"/>
              </a:rPr>
              <a:t>, and </a:t>
            </a:r>
            <a:r>
              <a:rPr kumimoji="0" lang="en-US" sz="1400" b="1" i="0" strike="noStrike" kern="0" cap="none" spc="0" normalizeH="0" baseline="0" noProof="0" dirty="0">
                <a:ln>
                  <a:noFill/>
                </a:ln>
                <a:solidFill>
                  <a:srgbClr val="000000"/>
                </a:solidFill>
                <a:effectLst/>
                <a:uLnTx/>
                <a:uFillTx/>
                <a:latin typeface="Arial Narrow"/>
                <a:ea typeface="ＭＳ Ｐゴシック" pitchFamily="-106" charset="-128"/>
              </a:rPr>
              <a:t>Food/Diet</a:t>
            </a:r>
            <a:r>
              <a:rPr kumimoji="0" lang="en-US" sz="1400" b="0" i="0" strike="noStrike" kern="0" cap="none" spc="0" normalizeH="0" baseline="0" noProof="0" dirty="0">
                <a:ln>
                  <a:noFill/>
                </a:ln>
                <a:solidFill>
                  <a:srgbClr val="000000"/>
                </a:solidFill>
                <a:effectLst/>
                <a:uLnTx/>
                <a:uFillTx/>
                <a:latin typeface="Arial Narrow"/>
                <a:ea typeface="ＭＳ Ｐゴシック" pitchFamily="-106" charset="-128"/>
              </a:rPr>
              <a:t>. Here’s the structure and string:</a:t>
            </a:r>
          </a:p>
        </p:txBody>
      </p:sp>
      <p:sp>
        <p:nvSpPr>
          <p:cNvPr id="25" name="TextBox 24">
            <a:extLst>
              <a:ext uri="{FF2B5EF4-FFF2-40B4-BE49-F238E27FC236}">
                <a16:creationId xmlns:a16="http://schemas.microsoft.com/office/drawing/2014/main" xmlns="" id="{A9929E2B-5DFF-4A15-913D-1282C963CD79}"/>
              </a:ext>
            </a:extLst>
          </p:cNvPr>
          <p:cNvSpPr txBox="1"/>
          <p:nvPr/>
        </p:nvSpPr>
        <p:spPr>
          <a:xfrm>
            <a:off x="4503579" y="2163191"/>
            <a:ext cx="3276600" cy="954107"/>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1400" b="0" i="0" strike="noStrike" kern="0" cap="none" spc="0" normalizeH="0" baseline="0" noProof="0" dirty="0">
                <a:ln>
                  <a:noFill/>
                </a:ln>
                <a:solidFill>
                  <a:srgbClr val="000000"/>
                </a:solidFill>
                <a:effectLst/>
                <a:uLnTx/>
                <a:uFillTx/>
                <a:latin typeface="Arial Narrow"/>
                <a:ea typeface="ＭＳ Ｐゴシック" pitchFamily="-106" charset="-128"/>
              </a:rPr>
              <a:t>Budgeting $5,000,000 for the </a:t>
            </a:r>
            <a:r>
              <a:rPr kumimoji="0" lang="en-US" sz="1400" b="1" i="0" strike="noStrike" kern="0" cap="none" spc="0" normalizeH="0" baseline="0" noProof="0" dirty="0">
                <a:ln>
                  <a:noFill/>
                </a:ln>
                <a:solidFill>
                  <a:srgbClr val="000000"/>
                </a:solidFill>
                <a:effectLst/>
                <a:uLnTx/>
                <a:uFillTx/>
                <a:latin typeface="Arial Narrow"/>
                <a:ea typeface="ＭＳ Ｐゴシック" pitchFamily="-106" charset="-128"/>
              </a:rPr>
              <a:t>Basketball</a:t>
            </a:r>
            <a:r>
              <a:rPr kumimoji="0" lang="en-US" sz="1400" b="0" i="0" strike="noStrike" kern="0" cap="none" spc="0" normalizeH="0" baseline="0" noProof="0" dirty="0">
                <a:ln>
                  <a:noFill/>
                </a:ln>
                <a:solidFill>
                  <a:srgbClr val="000000"/>
                </a:solidFill>
                <a:effectLst/>
                <a:uLnTx/>
                <a:uFillTx/>
                <a:latin typeface="Arial Narrow"/>
                <a:ea typeface="ＭＳ Ｐゴシック" pitchFamily="-106" charset="-128"/>
              </a:rPr>
              <a:t> department for </a:t>
            </a:r>
            <a:r>
              <a:rPr kumimoji="0" lang="en-US" sz="1400" b="1" i="0" strike="noStrike" kern="0" cap="none" spc="0" normalizeH="0" baseline="0" noProof="0" dirty="0">
                <a:ln>
                  <a:noFill/>
                </a:ln>
                <a:solidFill>
                  <a:srgbClr val="000000"/>
                </a:solidFill>
                <a:effectLst/>
                <a:uLnTx/>
                <a:uFillTx/>
                <a:latin typeface="Arial Narrow"/>
                <a:ea typeface="ＭＳ Ｐゴシック" pitchFamily="-106" charset="-128"/>
              </a:rPr>
              <a:t>Lodging</a:t>
            </a:r>
            <a:r>
              <a:rPr kumimoji="0" lang="en-US" sz="1400" b="0" i="0" strike="noStrike" kern="0" cap="none" spc="0" normalizeH="0" baseline="0" noProof="0" dirty="0">
                <a:ln>
                  <a:noFill/>
                </a:ln>
                <a:solidFill>
                  <a:srgbClr val="000000"/>
                </a:solidFill>
                <a:effectLst/>
                <a:uLnTx/>
                <a:uFillTx/>
                <a:latin typeface="Arial Narrow"/>
                <a:ea typeface="ＭＳ Ｐゴシック" pitchFamily="-106" charset="-128"/>
              </a:rPr>
              <a:t>, </a:t>
            </a:r>
            <a:r>
              <a:rPr kumimoji="0" lang="en-US" sz="1400" b="1" i="0" strike="noStrike" kern="0" cap="none" spc="0" normalizeH="0" baseline="0" noProof="0" dirty="0">
                <a:ln>
                  <a:noFill/>
                </a:ln>
                <a:solidFill>
                  <a:srgbClr val="000000"/>
                </a:solidFill>
                <a:effectLst/>
                <a:uLnTx/>
                <a:uFillTx/>
                <a:latin typeface="Arial Narrow"/>
                <a:ea typeface="ＭＳ Ｐゴシック" pitchFamily="-106" charset="-128"/>
              </a:rPr>
              <a:t>Uniforms</a:t>
            </a:r>
            <a:r>
              <a:rPr kumimoji="0" lang="en-US" sz="1400" b="0" i="0" strike="noStrike" kern="0" cap="none" spc="0" normalizeH="0" baseline="0" noProof="0" dirty="0">
                <a:ln>
                  <a:noFill/>
                </a:ln>
                <a:solidFill>
                  <a:srgbClr val="000000"/>
                </a:solidFill>
                <a:effectLst/>
                <a:uLnTx/>
                <a:uFillTx/>
                <a:latin typeface="Arial Narrow"/>
                <a:ea typeface="ＭＳ Ｐゴシック" pitchFamily="-106" charset="-128"/>
              </a:rPr>
              <a:t>, and </a:t>
            </a:r>
            <a:r>
              <a:rPr kumimoji="0" lang="en-US" sz="1400" b="1" i="0" strike="noStrike" kern="0" cap="none" spc="0" normalizeH="0" baseline="0" noProof="0" dirty="0">
                <a:ln>
                  <a:noFill/>
                </a:ln>
                <a:solidFill>
                  <a:srgbClr val="000000"/>
                </a:solidFill>
                <a:effectLst/>
                <a:uLnTx/>
                <a:uFillTx/>
                <a:latin typeface="Arial Narrow"/>
                <a:ea typeface="ＭＳ Ｐゴシック" pitchFamily="-106" charset="-128"/>
              </a:rPr>
              <a:t>Food/Diet</a:t>
            </a:r>
            <a:r>
              <a:rPr kumimoji="0" lang="en-US" sz="1400" b="0" i="0" strike="noStrike" kern="0" cap="none" spc="0" normalizeH="0" baseline="0" noProof="0" dirty="0">
                <a:ln>
                  <a:noFill/>
                </a:ln>
                <a:solidFill>
                  <a:srgbClr val="000000"/>
                </a:solidFill>
                <a:effectLst/>
                <a:uLnTx/>
                <a:uFillTx/>
                <a:latin typeface="Arial Narrow"/>
                <a:ea typeface="ＭＳ Ｐゴシック" pitchFamily="-106" charset="-128"/>
              </a:rPr>
              <a:t>. This is what the levels would look like along with the budgeting string: </a:t>
            </a:r>
          </a:p>
        </p:txBody>
      </p:sp>
      <p:sp>
        <p:nvSpPr>
          <p:cNvPr id="14" name="TextBox 13">
            <a:extLst>
              <a:ext uri="{FF2B5EF4-FFF2-40B4-BE49-F238E27FC236}">
                <a16:creationId xmlns:a16="http://schemas.microsoft.com/office/drawing/2014/main" xmlns="" id="{3DF16098-C77E-497D-9C0D-1CA40F1DD31D}"/>
              </a:ext>
            </a:extLst>
          </p:cNvPr>
          <p:cNvSpPr txBox="1"/>
          <p:nvPr/>
        </p:nvSpPr>
        <p:spPr>
          <a:xfrm>
            <a:off x="8194677" y="2163191"/>
            <a:ext cx="3276600" cy="738664"/>
          </a:xfrm>
          <a:prstGeom prst="rect">
            <a:avLst/>
          </a:prstGeom>
        </p:spPr>
        <p:txBody>
          <a:bodyPr vert="horz" wrap="square" rtlCol="0">
            <a:spAutoFit/>
          </a:bodyPr>
          <a:lstStyle/>
          <a:p>
            <a:pPr marL="0" marR="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US" sz="1400" b="0" i="0" strike="noStrike" kern="0" cap="none" spc="0" normalizeH="0" baseline="0" noProof="0" dirty="0">
                <a:ln>
                  <a:noFill/>
                </a:ln>
                <a:solidFill>
                  <a:srgbClr val="000000"/>
                </a:solidFill>
                <a:effectLst/>
                <a:uLnTx/>
                <a:uFillTx/>
                <a:latin typeface="Arial Narrow"/>
                <a:ea typeface="ＭＳ Ｐゴシック" pitchFamily="-106" charset="-128"/>
              </a:rPr>
              <a:t>Budgeting $150,000 for </a:t>
            </a:r>
            <a:r>
              <a:rPr kumimoji="0" lang="en-US" sz="1400" b="1" i="0" strike="noStrike" kern="0" cap="none" spc="0" normalizeH="0" baseline="0" noProof="0" dirty="0">
                <a:ln>
                  <a:noFill/>
                </a:ln>
                <a:solidFill>
                  <a:srgbClr val="000000"/>
                </a:solidFill>
                <a:effectLst/>
                <a:uLnTx/>
                <a:uFillTx/>
                <a:latin typeface="Arial Narrow"/>
                <a:ea typeface="ＭＳ Ｐゴシック" pitchFamily="-106" charset="-128"/>
              </a:rPr>
              <a:t>Lodging </a:t>
            </a:r>
            <a:r>
              <a:rPr kumimoji="0" lang="en-US" sz="1400" i="0" strike="noStrike" kern="0" cap="none" spc="0" normalizeH="0" baseline="0" noProof="0" dirty="0">
                <a:ln>
                  <a:noFill/>
                </a:ln>
                <a:solidFill>
                  <a:srgbClr val="000000"/>
                </a:solidFill>
                <a:effectLst/>
                <a:uLnTx/>
                <a:uFillTx/>
                <a:latin typeface="Arial Narrow"/>
                <a:ea typeface="ＭＳ Ｐゴシック" pitchFamily="-106" charset="-128"/>
              </a:rPr>
              <a:t>for the </a:t>
            </a:r>
            <a:r>
              <a:rPr kumimoji="0" lang="en-US" sz="1400" b="1" i="0" strike="noStrike" kern="0" cap="none" spc="0" normalizeH="0" baseline="0" noProof="0" dirty="0">
                <a:ln>
                  <a:noFill/>
                </a:ln>
                <a:solidFill>
                  <a:srgbClr val="000000"/>
                </a:solidFill>
                <a:effectLst/>
                <a:uLnTx/>
                <a:uFillTx/>
                <a:latin typeface="Arial Narrow"/>
                <a:ea typeface="ＭＳ Ｐゴシック" pitchFamily="-106" charset="-128"/>
              </a:rPr>
              <a:t>Basketball</a:t>
            </a:r>
            <a:r>
              <a:rPr kumimoji="0" lang="en-US" sz="1400" i="0" strike="noStrike" kern="0" cap="none" spc="0" normalizeH="0" baseline="0" noProof="0" dirty="0">
                <a:ln>
                  <a:noFill/>
                </a:ln>
                <a:solidFill>
                  <a:srgbClr val="000000"/>
                </a:solidFill>
                <a:effectLst/>
                <a:uLnTx/>
                <a:uFillTx/>
                <a:latin typeface="Arial Narrow"/>
                <a:ea typeface="ＭＳ Ｐゴシック" pitchFamily="-106" charset="-128"/>
              </a:rPr>
              <a:t> team</a:t>
            </a:r>
            <a:r>
              <a:rPr kumimoji="0" lang="en-US" sz="1400" b="0" i="0" strike="noStrike" kern="0" cap="none" spc="0" normalizeH="0" baseline="0" noProof="0" dirty="0">
                <a:ln>
                  <a:noFill/>
                </a:ln>
                <a:solidFill>
                  <a:srgbClr val="000000"/>
                </a:solidFill>
                <a:effectLst/>
                <a:uLnTx/>
                <a:uFillTx/>
                <a:latin typeface="Arial Narrow"/>
                <a:ea typeface="ＭＳ Ｐゴシック" pitchFamily="-106" charset="-128"/>
              </a:rPr>
              <a:t>. This is what the levels would look like along with the budgeting string: </a:t>
            </a:r>
          </a:p>
        </p:txBody>
      </p:sp>
      <p:pic>
        <p:nvPicPr>
          <p:cNvPr id="15" name="Picture 14">
            <a:extLst>
              <a:ext uri="{FF2B5EF4-FFF2-40B4-BE49-F238E27FC236}">
                <a16:creationId xmlns:a16="http://schemas.microsoft.com/office/drawing/2014/main" xmlns="" id="{37CB9AA0-63D7-43A8-94B3-5FC446992659}"/>
              </a:ext>
            </a:extLst>
          </p:cNvPr>
          <p:cNvPicPr>
            <a:picLocks noChangeAspect="1"/>
          </p:cNvPicPr>
          <p:nvPr/>
        </p:nvPicPr>
        <p:blipFill rotWithShape="1">
          <a:blip r:embed="rId5"/>
          <a:srcRect l="2739" t="2193" r="2449" b="29502"/>
          <a:stretch/>
        </p:blipFill>
        <p:spPr>
          <a:xfrm>
            <a:off x="8438891" y="3493981"/>
            <a:ext cx="2788472" cy="2311046"/>
          </a:xfrm>
          <a:prstGeom prst="rect">
            <a:avLst/>
          </a:prstGeom>
          <a:ln>
            <a:solidFill>
              <a:schemeClr val="bg1">
                <a:lumMod val="85000"/>
              </a:schemeClr>
            </a:solidFill>
          </a:ln>
        </p:spPr>
      </p:pic>
      <p:pic>
        <p:nvPicPr>
          <p:cNvPr id="16" name="Picture 15">
            <a:extLst>
              <a:ext uri="{FF2B5EF4-FFF2-40B4-BE49-F238E27FC236}">
                <a16:creationId xmlns:a16="http://schemas.microsoft.com/office/drawing/2014/main" xmlns="" id="{3E839247-8EF6-4974-9A47-D9AC72E8526F}"/>
              </a:ext>
            </a:extLst>
          </p:cNvPr>
          <p:cNvPicPr>
            <a:picLocks noChangeAspect="1"/>
          </p:cNvPicPr>
          <p:nvPr/>
        </p:nvPicPr>
        <p:blipFill>
          <a:blip r:embed="rId6"/>
          <a:stretch>
            <a:fillRect/>
          </a:stretch>
        </p:blipFill>
        <p:spPr>
          <a:xfrm>
            <a:off x="351692" y="136525"/>
            <a:ext cx="1170110" cy="563780"/>
          </a:xfrm>
          <a:prstGeom prst="rect">
            <a:avLst/>
          </a:prstGeom>
        </p:spPr>
      </p:pic>
    </p:spTree>
    <p:custDataLst>
      <p:tags r:id="rId1"/>
    </p:custDataLst>
    <p:extLst>
      <p:ext uri="{BB962C8B-B14F-4D97-AF65-F5344CB8AC3E}">
        <p14:creationId xmlns:p14="http://schemas.microsoft.com/office/powerpoint/2010/main" val="1853322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0D5D435-D44F-4212-95F9-CE97D88CBAE1}"/>
              </a:ext>
            </a:extLst>
          </p:cNvPr>
          <p:cNvSpPr>
            <a:spLocks noGrp="1"/>
          </p:cNvSpPr>
          <p:nvPr>
            <p:ph type="sldNum" sz="quarter" idx="4"/>
          </p:nvPr>
        </p:nvSpPr>
        <p:spPr/>
        <p:txBody>
          <a:bodyPr/>
          <a:lstStyle/>
          <a:p>
            <a:fld id="{678F7216-1C8D-9C4B-8765-95E531582293}" type="slidenum">
              <a:rPr lang="en-US" smtClean="0"/>
              <a:pPr/>
              <a:t>22</a:t>
            </a:fld>
            <a:endParaRPr lang="en-US"/>
          </a:p>
        </p:txBody>
      </p:sp>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Budgeting CoA Background – Pre-Work</a:t>
            </a:r>
          </a:p>
        </p:txBody>
      </p:sp>
      <p:sp>
        <p:nvSpPr>
          <p:cNvPr id="8" name="TextBox 7">
            <a:extLst>
              <a:ext uri="{FF2B5EF4-FFF2-40B4-BE49-F238E27FC236}">
                <a16:creationId xmlns:a16="http://schemas.microsoft.com/office/drawing/2014/main" xmlns="" id="{EEA523E2-BC9A-4C94-8B37-0E7471658319}"/>
              </a:ext>
            </a:extLst>
          </p:cNvPr>
          <p:cNvSpPr txBox="1"/>
          <p:nvPr/>
        </p:nvSpPr>
        <p:spPr>
          <a:xfrm>
            <a:off x="747939" y="906601"/>
            <a:ext cx="11188620" cy="5632311"/>
          </a:xfrm>
          <a:prstGeom prst="rect">
            <a:avLst/>
          </a:prstGeom>
          <a:noFill/>
        </p:spPr>
        <p:txBody>
          <a:bodyPr wrap="square" rtlCol="0">
            <a:spAutoFit/>
          </a:bodyPr>
          <a:lstStyle/>
          <a:p>
            <a:r>
              <a:rPr lang="en-US" sz="2400" b="1" dirty="0">
                <a:solidFill>
                  <a:srgbClr val="700000"/>
                </a:solidFill>
                <a:latin typeface="Arial Narrow" panose="020B0606020202030204" pitchFamily="34" charset="0"/>
                <a:ea typeface="+mj-ea"/>
                <a:cs typeface="+mj-cs"/>
              </a:rPr>
              <a:t>Before</a:t>
            </a:r>
          </a:p>
          <a:p>
            <a:pPr marL="285750" indent="-285750">
              <a:buFont typeface="Arial" panose="020B0604020202020204" pitchFamily="34" charset="0"/>
              <a:buChar char="•"/>
            </a:pPr>
            <a:r>
              <a:rPr lang="en-US" dirty="0">
                <a:latin typeface="Arial Narrow" panose="020B0606020202030204" pitchFamily="34" charset="0"/>
              </a:rPr>
              <a:t>Budgets were developed in 3270 only with Major Class accounts such as Total Fringe, Total S&amp;E, etc.</a:t>
            </a:r>
          </a:p>
          <a:p>
            <a:pPr marL="285750" indent="-285750">
              <a:buFont typeface="Arial" panose="020B0604020202020204" pitchFamily="34" charset="0"/>
              <a:buChar char="•"/>
            </a:pPr>
            <a:r>
              <a:rPr lang="en-US" dirty="0">
                <a:latin typeface="Arial Narrow" panose="020B0606020202030204" pitchFamily="34" charset="0"/>
              </a:rPr>
              <a:t>There was no Revenue Budgeting</a:t>
            </a:r>
          </a:p>
          <a:p>
            <a:endParaRPr lang="en-US" dirty="0">
              <a:latin typeface="Arial Narrow" panose="020B0606020202030204" pitchFamily="34" charset="0"/>
            </a:endParaRPr>
          </a:p>
          <a:p>
            <a:r>
              <a:rPr lang="en-US" sz="2400" b="1" dirty="0">
                <a:solidFill>
                  <a:srgbClr val="700000"/>
                </a:solidFill>
                <a:latin typeface="Arial Narrow" panose="020B0606020202030204" pitchFamily="34" charset="0"/>
                <a:ea typeface="+mj-ea"/>
                <a:cs typeface="+mj-cs"/>
              </a:rPr>
              <a:t>Issue</a:t>
            </a:r>
          </a:p>
          <a:p>
            <a:pPr marL="285750" indent="-285750">
              <a:buFont typeface="Arial" panose="020B0604020202020204" pitchFamily="34" charset="0"/>
              <a:buChar char="•"/>
            </a:pPr>
            <a:r>
              <a:rPr lang="en-US" dirty="0">
                <a:latin typeface="Arial Narrow" panose="020B0606020202030204" pitchFamily="34" charset="0"/>
              </a:rPr>
              <a:t>3270 accounts – Too High Level – Lead to a lack of meaningful budget analysis</a:t>
            </a:r>
          </a:p>
          <a:p>
            <a:pPr marL="285750" indent="-285750">
              <a:buFont typeface="Arial" panose="020B0604020202020204" pitchFamily="34" charset="0"/>
              <a:buChar char="•"/>
            </a:pPr>
            <a:r>
              <a:rPr lang="en-US" dirty="0">
                <a:latin typeface="Arial Narrow" panose="020B0606020202030204" pitchFamily="34" charset="0"/>
              </a:rPr>
              <a:t>SFS GL accounts – Too Detailed for Most Institutions – Using these accounts for planning and budgeting would be time consuming and cumbersome</a:t>
            </a:r>
          </a:p>
          <a:p>
            <a:pPr marL="285750" indent="-285750">
              <a:buFont typeface="Arial" panose="020B0604020202020204" pitchFamily="34" charset="0"/>
              <a:buChar char="•"/>
            </a:pPr>
            <a:r>
              <a:rPr lang="en-US" dirty="0">
                <a:highlight>
                  <a:srgbClr val="FFFF00"/>
                </a:highlight>
                <a:latin typeface="Arial Narrow" panose="020B0606020202030204" pitchFamily="34" charset="0"/>
              </a:rPr>
              <a:t>Lack of consensus on how much detail, is the right amount of detail between institutions</a:t>
            </a:r>
          </a:p>
          <a:p>
            <a:endParaRPr lang="en-US" dirty="0">
              <a:latin typeface="Arial Narrow" panose="020B0606020202030204" pitchFamily="34" charset="0"/>
            </a:endParaRPr>
          </a:p>
          <a:p>
            <a:r>
              <a:rPr lang="en-US" sz="2400" b="1" dirty="0">
                <a:solidFill>
                  <a:srgbClr val="700000"/>
                </a:solidFill>
                <a:latin typeface="Arial Narrow" panose="020B0606020202030204" pitchFamily="34" charset="0"/>
                <a:ea typeface="+mj-ea"/>
                <a:cs typeface="+mj-cs"/>
              </a:rPr>
              <a:t>Solution</a:t>
            </a:r>
          </a:p>
          <a:p>
            <a:pPr marL="285750" indent="-285750">
              <a:buFont typeface="Arial" panose="020B0604020202020204" pitchFamily="34" charset="0"/>
              <a:buChar char="•"/>
            </a:pPr>
            <a:r>
              <a:rPr lang="en-US" dirty="0">
                <a:latin typeface="Arial Narrow" panose="020B0606020202030204" pitchFamily="34" charset="0"/>
              </a:rPr>
              <a:t>A new Budget CoA was finalized in 2017 during the BPFS Planning / Pre-work phase. This tree:</a:t>
            </a:r>
          </a:p>
          <a:p>
            <a:pPr marL="742950" lvl="1" indent="-285750">
              <a:buFont typeface="Arial" panose="020B0604020202020204" pitchFamily="34" charset="0"/>
              <a:buChar char="•"/>
            </a:pPr>
            <a:r>
              <a:rPr lang="en-US" dirty="0">
                <a:latin typeface="Arial Narrow" panose="020B0606020202030204" pitchFamily="34" charset="0"/>
              </a:rPr>
              <a:t>Is consistent across every Institution in the UW System</a:t>
            </a:r>
          </a:p>
          <a:p>
            <a:pPr marL="742950" lvl="1" indent="-285750">
              <a:buFont typeface="Arial" panose="020B0604020202020204" pitchFamily="34" charset="0"/>
              <a:buChar char="•"/>
            </a:pPr>
            <a:r>
              <a:rPr lang="en-US" dirty="0">
                <a:latin typeface="Arial Narrow" panose="020B0606020202030204" pitchFamily="34" charset="0"/>
              </a:rPr>
              <a:t>Was developed in SFS to source into the PlanUW application. It is called PLANUW_BUDGET_ACCT </a:t>
            </a:r>
          </a:p>
          <a:p>
            <a:pPr marL="742950" lvl="1" indent="-285750">
              <a:buFont typeface="Arial" panose="020B0604020202020204" pitchFamily="34" charset="0"/>
              <a:buChar char="•"/>
            </a:pPr>
            <a:r>
              <a:rPr lang="en-US" dirty="0">
                <a:latin typeface="Arial Narrow" panose="020B0606020202030204" pitchFamily="34" charset="0"/>
              </a:rPr>
              <a:t>Contains accounts for Revenue</a:t>
            </a:r>
          </a:p>
          <a:p>
            <a:pPr marL="742950" lvl="1" indent="-285750">
              <a:buFont typeface="Arial" panose="020B0604020202020204" pitchFamily="34" charset="0"/>
              <a:buChar char="•"/>
            </a:pPr>
            <a:r>
              <a:rPr lang="en-US" dirty="0">
                <a:latin typeface="Arial Narrow" panose="020B0606020202030204" pitchFamily="34" charset="0"/>
              </a:rPr>
              <a:t>Has Account code rollups between the Major Classes and GL account levels</a:t>
            </a:r>
          </a:p>
          <a:p>
            <a:pPr marL="742950" lvl="1" indent="-285750">
              <a:buFont typeface="Arial" panose="020B0604020202020204" pitchFamily="34" charset="0"/>
              <a:buChar char="•"/>
            </a:pPr>
            <a:r>
              <a:rPr lang="en-US" dirty="0">
                <a:highlight>
                  <a:srgbClr val="FFFF00"/>
                </a:highlight>
                <a:latin typeface="Arial Narrow" panose="020B0606020202030204" pitchFamily="34" charset="0"/>
              </a:rPr>
              <a:t>Was specifically designed to allow inputs at different account levels along the hierarchy to provide institutions the flexibility and choice to budget at a detailed or higher levels</a:t>
            </a:r>
          </a:p>
          <a:p>
            <a:pPr marL="742950" lvl="1" indent="-285750">
              <a:buFont typeface="Arial" panose="020B0604020202020204" pitchFamily="34" charset="0"/>
              <a:buChar char="•"/>
            </a:pPr>
            <a:endParaRPr lang="en-US" dirty="0">
              <a:latin typeface="Arial Narrow" panose="020B0606020202030204" pitchFamily="34" charset="0"/>
            </a:endParaRPr>
          </a:p>
        </p:txBody>
      </p:sp>
      <p:sp>
        <p:nvSpPr>
          <p:cNvPr id="9" name="Arrow: Curved Right 8">
            <a:extLst>
              <a:ext uri="{FF2B5EF4-FFF2-40B4-BE49-F238E27FC236}">
                <a16:creationId xmlns:a16="http://schemas.microsoft.com/office/drawing/2014/main" xmlns="" id="{B57D0AD1-2446-404B-8090-0D4BF9863C5E}"/>
              </a:ext>
            </a:extLst>
          </p:cNvPr>
          <p:cNvSpPr/>
          <p:nvPr/>
        </p:nvSpPr>
        <p:spPr>
          <a:xfrm rot="20896332">
            <a:off x="248534" y="3478813"/>
            <a:ext cx="749195" cy="2522399"/>
          </a:xfrm>
          <a:prstGeom prst="curvedRightArrow">
            <a:avLst>
              <a:gd name="adj1" fmla="val 6850"/>
              <a:gd name="adj2" fmla="val 42461"/>
              <a:gd name="adj3" fmla="val 11517"/>
            </a:avLst>
          </a:prstGeom>
          <a:solidFill>
            <a:schemeClr val="accent2"/>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54251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0D5D435-D44F-4212-95F9-CE97D88CBAE1}"/>
              </a:ext>
            </a:extLst>
          </p:cNvPr>
          <p:cNvSpPr>
            <a:spLocks noGrp="1"/>
          </p:cNvSpPr>
          <p:nvPr>
            <p:ph type="sldNum" sz="quarter" idx="4"/>
          </p:nvPr>
        </p:nvSpPr>
        <p:spPr/>
        <p:txBody>
          <a:bodyPr/>
          <a:lstStyle/>
          <a:p>
            <a:fld id="{678F7216-1C8D-9C4B-8765-95E531582293}" type="slidenum">
              <a:rPr lang="en-US" smtClean="0"/>
              <a:pPr/>
              <a:t>23</a:t>
            </a:fld>
            <a:endParaRPr lang="en-US"/>
          </a:p>
        </p:txBody>
      </p:sp>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CoA Background - Levels</a:t>
            </a:r>
          </a:p>
        </p:txBody>
      </p:sp>
      <p:graphicFrame>
        <p:nvGraphicFramePr>
          <p:cNvPr id="6" name="Content Placeholder 4">
            <a:extLst>
              <a:ext uri="{FF2B5EF4-FFF2-40B4-BE49-F238E27FC236}">
                <a16:creationId xmlns:a16="http://schemas.microsoft.com/office/drawing/2014/main" xmlns="" id="{30F31C7B-2F7D-4143-B777-EDFDF48C62AD}"/>
              </a:ext>
            </a:extLst>
          </p:cNvPr>
          <p:cNvGraphicFramePr>
            <a:graphicFrameLocks/>
          </p:cNvGraphicFramePr>
          <p:nvPr>
            <p:extLst>
              <p:ext uri="{D42A27DB-BD31-4B8C-83A1-F6EECF244321}">
                <p14:modId xmlns:p14="http://schemas.microsoft.com/office/powerpoint/2010/main" val="3868286564"/>
              </p:ext>
            </p:extLst>
          </p:nvPr>
        </p:nvGraphicFramePr>
        <p:xfrm>
          <a:off x="284163" y="436880"/>
          <a:ext cx="11577637" cy="5530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xmlns="" id="{F19D6217-0BFB-4BFD-BB4B-FF448BFFBA41}"/>
              </a:ext>
            </a:extLst>
          </p:cNvPr>
          <p:cNvSpPr txBox="1"/>
          <p:nvPr/>
        </p:nvSpPr>
        <p:spPr>
          <a:xfrm>
            <a:off x="493230" y="1817824"/>
            <a:ext cx="3484882" cy="1754326"/>
          </a:xfrm>
          <a:prstGeom prst="rect">
            <a:avLst/>
          </a:prstGeom>
          <a:noFill/>
        </p:spPr>
        <p:txBody>
          <a:bodyPr wrap="square" rtlCol="0">
            <a:spAutoFit/>
          </a:bodyPr>
          <a:lstStyle/>
          <a:p>
            <a:r>
              <a:rPr lang="en-US" sz="3600" dirty="0">
                <a:latin typeface="Arial Narrow" panose="020B0606020202030204" pitchFamily="34" charset="0"/>
              </a:rPr>
              <a:t>There are </a:t>
            </a:r>
            <a:r>
              <a:rPr lang="en-US" sz="3600" b="1" u="sng" dirty="0">
                <a:solidFill>
                  <a:srgbClr val="9A0000"/>
                </a:solidFill>
                <a:latin typeface="Arial Narrow" panose="020B0606020202030204" pitchFamily="34" charset="0"/>
              </a:rPr>
              <a:t>Four</a:t>
            </a:r>
            <a:r>
              <a:rPr lang="en-US" sz="3600" dirty="0">
                <a:latin typeface="Arial Narrow" panose="020B0606020202030204" pitchFamily="34" charset="0"/>
              </a:rPr>
              <a:t> specific account levels in Plan UW</a:t>
            </a:r>
          </a:p>
        </p:txBody>
      </p:sp>
    </p:spTree>
    <p:extLst>
      <p:ext uri="{BB962C8B-B14F-4D97-AF65-F5344CB8AC3E}">
        <p14:creationId xmlns:p14="http://schemas.microsoft.com/office/powerpoint/2010/main" val="211178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0D5D435-D44F-4212-95F9-CE97D88CBAE1}"/>
              </a:ext>
            </a:extLst>
          </p:cNvPr>
          <p:cNvSpPr>
            <a:spLocks noGrp="1"/>
          </p:cNvSpPr>
          <p:nvPr>
            <p:ph type="sldNum" sz="quarter" idx="4"/>
          </p:nvPr>
        </p:nvSpPr>
        <p:spPr/>
        <p:txBody>
          <a:bodyPr/>
          <a:lstStyle/>
          <a:p>
            <a:fld id="{678F7216-1C8D-9C4B-8765-95E531582293}" type="slidenum">
              <a:rPr lang="en-US" smtClean="0"/>
              <a:pPr/>
              <a:t>24</a:t>
            </a:fld>
            <a:endParaRPr lang="en-US"/>
          </a:p>
        </p:txBody>
      </p:sp>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CoA Background – Account Categories</a:t>
            </a:r>
          </a:p>
        </p:txBody>
      </p:sp>
      <p:graphicFrame>
        <p:nvGraphicFramePr>
          <p:cNvPr id="6" name="Table 5">
            <a:extLst>
              <a:ext uri="{FF2B5EF4-FFF2-40B4-BE49-F238E27FC236}">
                <a16:creationId xmlns:a16="http://schemas.microsoft.com/office/drawing/2014/main" xmlns="" id="{AE5C4E4F-9C8A-4604-AAFC-0453EB1C6B00}"/>
              </a:ext>
            </a:extLst>
          </p:cNvPr>
          <p:cNvGraphicFramePr>
            <a:graphicFrameLocks noGrp="1"/>
          </p:cNvGraphicFramePr>
          <p:nvPr>
            <p:extLst>
              <p:ext uri="{D42A27DB-BD31-4B8C-83A1-F6EECF244321}">
                <p14:modId xmlns:p14="http://schemas.microsoft.com/office/powerpoint/2010/main" val="1175465431"/>
              </p:ext>
            </p:extLst>
          </p:nvPr>
        </p:nvGraphicFramePr>
        <p:xfrm>
          <a:off x="747939" y="1324931"/>
          <a:ext cx="10608905" cy="4338782"/>
        </p:xfrm>
        <a:graphic>
          <a:graphicData uri="http://schemas.openxmlformats.org/drawingml/2006/table">
            <a:tbl>
              <a:tblPr firstRow="1" firstCol="1" bandRow="1">
                <a:effectLst>
                  <a:outerShdw blurRad="50800" dist="38100" dir="2700000" algn="tl" rotWithShape="0">
                    <a:prstClr val="black">
                      <a:alpha val="40000"/>
                    </a:prstClr>
                  </a:outerShdw>
                </a:effectLst>
                <a:tableStyleId>{21E4AEA4-8DFA-4A89-87EB-49C32662AFE0}</a:tableStyleId>
              </a:tblPr>
              <a:tblGrid>
                <a:gridCol w="1828800">
                  <a:extLst>
                    <a:ext uri="{9D8B030D-6E8A-4147-A177-3AD203B41FA5}">
                      <a16:colId xmlns:a16="http://schemas.microsoft.com/office/drawing/2014/main" xmlns="" val="306651627"/>
                    </a:ext>
                  </a:extLst>
                </a:gridCol>
                <a:gridCol w="2414762">
                  <a:extLst>
                    <a:ext uri="{9D8B030D-6E8A-4147-A177-3AD203B41FA5}">
                      <a16:colId xmlns:a16="http://schemas.microsoft.com/office/drawing/2014/main" xmlns="" val="3952210578"/>
                    </a:ext>
                  </a:extLst>
                </a:gridCol>
                <a:gridCol w="2121781">
                  <a:extLst>
                    <a:ext uri="{9D8B030D-6E8A-4147-A177-3AD203B41FA5}">
                      <a16:colId xmlns:a16="http://schemas.microsoft.com/office/drawing/2014/main" xmlns="" val="4146653368"/>
                    </a:ext>
                  </a:extLst>
                </a:gridCol>
                <a:gridCol w="2121781">
                  <a:extLst>
                    <a:ext uri="{9D8B030D-6E8A-4147-A177-3AD203B41FA5}">
                      <a16:colId xmlns:a16="http://schemas.microsoft.com/office/drawing/2014/main" xmlns="" val="2764894421"/>
                    </a:ext>
                  </a:extLst>
                </a:gridCol>
                <a:gridCol w="2121781">
                  <a:extLst>
                    <a:ext uri="{9D8B030D-6E8A-4147-A177-3AD203B41FA5}">
                      <a16:colId xmlns:a16="http://schemas.microsoft.com/office/drawing/2014/main" xmlns="" val="3025818881"/>
                    </a:ext>
                  </a:extLst>
                </a:gridCol>
              </a:tblGrid>
              <a:tr h="634498">
                <a:tc>
                  <a:txBody>
                    <a:bodyPr/>
                    <a:lstStyle/>
                    <a:p>
                      <a:pPr marL="0" marR="0">
                        <a:spcBef>
                          <a:spcPts val="0"/>
                        </a:spcBef>
                        <a:spcAft>
                          <a:spcPts val="0"/>
                        </a:spcAft>
                      </a:pPr>
                      <a:r>
                        <a:rPr lang="en-US" sz="1400" dirty="0">
                          <a:effectLst/>
                          <a:latin typeface="Arial Narrow" panose="020B0606020202030204" pitchFamily="34" charset="0"/>
                        </a:rPr>
                        <a:t> </a:t>
                      </a:r>
                      <a:endParaRPr lang="en-US" sz="1400"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US" sz="2000" dirty="0">
                          <a:effectLst/>
                          <a:latin typeface="Arial Narrow" panose="020B0606020202030204" pitchFamily="34" charset="0"/>
                        </a:rPr>
                        <a:t>Salary</a:t>
                      </a:r>
                      <a:endParaRPr lang="en-US" sz="2000"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Narrow" panose="020B0606020202030204" pitchFamily="34" charset="0"/>
                        </a:rPr>
                        <a:t>Fringe</a:t>
                      </a:r>
                      <a:endParaRPr lang="en-US" sz="2000"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Narrow" panose="020B0606020202030204" pitchFamily="34" charset="0"/>
                        </a:rPr>
                        <a:t>Non-Comp</a:t>
                      </a:r>
                      <a:endParaRPr lang="en-US" sz="2000"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dirty="0">
                          <a:effectLst/>
                          <a:latin typeface="Arial Narrow" panose="020B0606020202030204" pitchFamily="34" charset="0"/>
                        </a:rPr>
                        <a:t>Revenue</a:t>
                      </a:r>
                      <a:endParaRPr lang="en-US" sz="2000"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4255211843"/>
                  </a:ext>
                </a:extLst>
              </a:tr>
              <a:tr h="926071">
                <a:tc>
                  <a:txBody>
                    <a:bodyPr/>
                    <a:lstStyle/>
                    <a:p>
                      <a:pPr marL="0" marR="0" algn="ctr">
                        <a:spcBef>
                          <a:spcPts val="0"/>
                        </a:spcBef>
                        <a:spcAft>
                          <a:spcPts val="0"/>
                        </a:spcAft>
                      </a:pPr>
                      <a:r>
                        <a:rPr lang="en-US" sz="2400" dirty="0">
                          <a:effectLst/>
                          <a:latin typeface="Arial Narrow" panose="020B0606020202030204" pitchFamily="34" charset="0"/>
                        </a:rPr>
                        <a:t>Level 1</a:t>
                      </a:r>
                      <a:endParaRPr lang="en-US" sz="2400"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rowSpan="4">
                  <a:txBody>
                    <a:bodyPr/>
                    <a:lstStyle/>
                    <a:p>
                      <a:pPr marL="0" marR="0" algn="ctr">
                        <a:spcBef>
                          <a:spcPts val="0"/>
                        </a:spcBef>
                        <a:spcAft>
                          <a:spcPts val="0"/>
                        </a:spcAft>
                      </a:pPr>
                      <a:r>
                        <a:rPr lang="en-US" sz="2400" dirty="0">
                          <a:effectLst/>
                          <a:latin typeface="Arial Narrow" panose="020B0606020202030204" pitchFamily="34" charset="0"/>
                        </a:rPr>
                        <a:t>#N/A</a:t>
                      </a:r>
                    </a:p>
                    <a:p>
                      <a:pPr marL="0" marR="0" algn="ctr">
                        <a:spcBef>
                          <a:spcPts val="0"/>
                        </a:spcBef>
                        <a:spcAft>
                          <a:spcPts val="0"/>
                        </a:spcAft>
                      </a:pPr>
                      <a:endParaRPr lang="en-US" sz="2400" dirty="0">
                        <a:effectLst/>
                        <a:latin typeface="Arial Narrow" panose="020B0606020202030204" pitchFamily="34" charset="0"/>
                      </a:endParaRPr>
                    </a:p>
                    <a:p>
                      <a:pPr marL="0" marR="0" algn="ctr">
                        <a:spcBef>
                          <a:spcPts val="0"/>
                        </a:spcBef>
                        <a:spcAft>
                          <a:spcPts val="0"/>
                        </a:spcAft>
                      </a:pPr>
                      <a:r>
                        <a:rPr lang="en-US" sz="2400" dirty="0">
                          <a:effectLst/>
                          <a:latin typeface="Arial Narrow" panose="020B0606020202030204" pitchFamily="34" charset="0"/>
                        </a:rPr>
                        <a:t>Budgeted in CAT</a:t>
                      </a:r>
                      <a:endParaRPr lang="en-US" sz="2400"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effectLst/>
                          <a:latin typeface="Arial Narrow" panose="020B0606020202030204" pitchFamily="34" charset="0"/>
                        </a:rPr>
                        <a:t>1</a:t>
                      </a:r>
                      <a:endParaRPr lang="en-US" sz="2000" b="1"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effectLst/>
                          <a:latin typeface="Arial Narrow" panose="020B0606020202030204" pitchFamily="34" charset="0"/>
                        </a:rPr>
                        <a:t>16</a:t>
                      </a:r>
                      <a:endParaRPr lang="en-US" sz="2000" b="1"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effectLst/>
                          <a:latin typeface="Arial Narrow" panose="020B0606020202030204" pitchFamily="34" charset="0"/>
                          <a:ea typeface="Calibri" panose="020F0502020204030204" pitchFamily="34" charset="0"/>
                          <a:cs typeface="Calibri" panose="020F0502020204030204" pitchFamily="34" charset="0"/>
                        </a:rPr>
                        <a:t>51</a:t>
                      </a:r>
                    </a:p>
                  </a:txBody>
                  <a:tcPr marL="68580" marR="68580" marT="0" marB="0" anchor="ctr"/>
                </a:tc>
                <a:extLst>
                  <a:ext uri="{0D108BD9-81ED-4DB2-BD59-A6C34878D82A}">
                    <a16:rowId xmlns:a16="http://schemas.microsoft.com/office/drawing/2014/main" xmlns="" val="1393308579"/>
                  </a:ext>
                </a:extLst>
              </a:tr>
              <a:tr h="926071">
                <a:tc>
                  <a:txBody>
                    <a:bodyPr/>
                    <a:lstStyle/>
                    <a:p>
                      <a:pPr marL="0" marR="0" algn="ctr">
                        <a:spcBef>
                          <a:spcPts val="0"/>
                        </a:spcBef>
                        <a:spcAft>
                          <a:spcPts val="0"/>
                        </a:spcAft>
                      </a:pPr>
                      <a:r>
                        <a:rPr lang="en-US" sz="2400" dirty="0">
                          <a:effectLst/>
                          <a:latin typeface="Arial Narrow" panose="020B0606020202030204" pitchFamily="34" charset="0"/>
                        </a:rPr>
                        <a:t>Level 2</a:t>
                      </a:r>
                      <a:endParaRPr lang="en-US" sz="2400"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vMerge="1">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effectLst/>
                          <a:latin typeface="Arial Narrow" panose="020B0606020202030204" pitchFamily="34" charset="0"/>
                        </a:rPr>
                        <a:t>10</a:t>
                      </a:r>
                      <a:endParaRPr lang="en-US" sz="2000" b="1"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effectLst/>
                          <a:latin typeface="Arial Narrow" panose="020B0606020202030204" pitchFamily="34" charset="0"/>
                        </a:rPr>
                        <a:t>41</a:t>
                      </a:r>
                      <a:endParaRPr lang="en-US" sz="2000" b="1"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effectLst/>
                          <a:latin typeface="Arial Narrow" panose="020B0606020202030204" pitchFamily="34" charset="0"/>
                          <a:ea typeface="Calibri" panose="020F0502020204030204" pitchFamily="34" charset="0"/>
                          <a:cs typeface="Calibri" panose="020F0502020204030204" pitchFamily="34" charset="0"/>
                        </a:rPr>
                        <a:t>60</a:t>
                      </a:r>
                    </a:p>
                  </a:txBody>
                  <a:tcPr marL="68580" marR="68580" marT="0" marB="0" anchor="ctr"/>
                </a:tc>
                <a:extLst>
                  <a:ext uri="{0D108BD9-81ED-4DB2-BD59-A6C34878D82A}">
                    <a16:rowId xmlns:a16="http://schemas.microsoft.com/office/drawing/2014/main" xmlns="" val="4074136731"/>
                  </a:ext>
                </a:extLst>
              </a:tr>
              <a:tr h="926071">
                <a:tc>
                  <a:txBody>
                    <a:bodyPr/>
                    <a:lstStyle/>
                    <a:p>
                      <a:pPr marL="0" marR="0" algn="ctr">
                        <a:spcBef>
                          <a:spcPts val="0"/>
                        </a:spcBef>
                        <a:spcAft>
                          <a:spcPts val="0"/>
                        </a:spcAft>
                      </a:pPr>
                      <a:r>
                        <a:rPr lang="en-US" sz="2400" dirty="0">
                          <a:effectLst/>
                          <a:latin typeface="Arial Narrow" panose="020B0606020202030204" pitchFamily="34" charset="0"/>
                        </a:rPr>
                        <a:t>Level 3</a:t>
                      </a:r>
                      <a:endParaRPr lang="en-US" sz="2400"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vMerge="1">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effectLst/>
                          <a:latin typeface="Arial Narrow" panose="020B0606020202030204" pitchFamily="34" charset="0"/>
                        </a:rPr>
                        <a:t> 19</a:t>
                      </a:r>
                      <a:endParaRPr lang="en-US" sz="2000" b="1"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effectLst/>
                          <a:latin typeface="Arial Narrow" panose="020B0606020202030204" pitchFamily="34" charset="0"/>
                        </a:rPr>
                        <a:t>241</a:t>
                      </a:r>
                      <a:endParaRPr lang="en-US" sz="2000" b="1"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effectLst/>
                          <a:latin typeface="Arial Narrow" panose="020B0606020202030204" pitchFamily="34" charset="0"/>
                        </a:rPr>
                        <a:t>273</a:t>
                      </a:r>
                      <a:endParaRPr lang="en-US" sz="2000" b="1"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715233905"/>
                  </a:ext>
                </a:extLst>
              </a:tr>
              <a:tr h="926071">
                <a:tc>
                  <a:txBody>
                    <a:bodyPr/>
                    <a:lstStyle/>
                    <a:p>
                      <a:pPr marL="0" marR="0" algn="ctr">
                        <a:spcBef>
                          <a:spcPts val="0"/>
                        </a:spcBef>
                        <a:spcAft>
                          <a:spcPts val="0"/>
                        </a:spcAft>
                      </a:pPr>
                      <a:r>
                        <a:rPr lang="en-US" sz="2400" dirty="0">
                          <a:effectLst/>
                          <a:latin typeface="Arial Narrow" panose="020B0606020202030204" pitchFamily="34" charset="0"/>
                        </a:rPr>
                        <a:t>Level 4</a:t>
                      </a:r>
                      <a:endParaRPr lang="en-US" sz="2400"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vMerge="1">
                  <a:txBody>
                    <a:bodyPr/>
                    <a:lstStyle/>
                    <a:p>
                      <a:pPr marL="0" marR="0" algn="ctr">
                        <a:spcBef>
                          <a:spcPts val="0"/>
                        </a:spcBef>
                        <a:spcAft>
                          <a:spcPts val="0"/>
                        </a:spcAf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000" b="1" dirty="0">
                          <a:effectLst/>
                          <a:latin typeface="Arial Narrow" panose="020B0606020202030204" pitchFamily="34" charset="0"/>
                        </a:rPr>
                        <a:t>62</a:t>
                      </a:r>
                      <a:endParaRPr lang="en-US" sz="2000" b="1"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b="1"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endParaRPr lang="en-US" sz="2000" b="1"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670476373"/>
                  </a:ext>
                </a:extLst>
              </a:tr>
            </a:tbl>
          </a:graphicData>
        </a:graphic>
      </p:graphicFrame>
    </p:spTree>
    <p:extLst>
      <p:ext uri="{BB962C8B-B14F-4D97-AF65-F5344CB8AC3E}">
        <p14:creationId xmlns:p14="http://schemas.microsoft.com/office/powerpoint/2010/main" val="1388653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0D5D435-D44F-4212-95F9-CE97D88CBAE1}"/>
              </a:ext>
            </a:extLst>
          </p:cNvPr>
          <p:cNvSpPr>
            <a:spLocks noGrp="1"/>
          </p:cNvSpPr>
          <p:nvPr>
            <p:ph type="sldNum" sz="quarter" idx="4"/>
          </p:nvPr>
        </p:nvSpPr>
        <p:spPr/>
        <p:txBody>
          <a:bodyPr/>
          <a:lstStyle/>
          <a:p>
            <a:fld id="{678F7216-1C8D-9C4B-8765-95E531582293}" type="slidenum">
              <a:rPr lang="en-US" smtClean="0"/>
              <a:pPr/>
              <a:t>25</a:t>
            </a:fld>
            <a:endParaRPr lang="en-US"/>
          </a:p>
        </p:txBody>
      </p:sp>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Webforms – Nav Flows</a:t>
            </a:r>
          </a:p>
        </p:txBody>
      </p:sp>
      <p:pic>
        <p:nvPicPr>
          <p:cNvPr id="8" name="Picture 7">
            <a:extLst>
              <a:ext uri="{FF2B5EF4-FFF2-40B4-BE49-F238E27FC236}">
                <a16:creationId xmlns:a16="http://schemas.microsoft.com/office/drawing/2014/main" xmlns="" id="{230B7514-4B4B-4E12-9BB7-AAF11F4B9496}"/>
              </a:ext>
            </a:extLst>
          </p:cNvPr>
          <p:cNvPicPr>
            <a:picLocks noChangeAspect="1"/>
          </p:cNvPicPr>
          <p:nvPr/>
        </p:nvPicPr>
        <p:blipFill>
          <a:blip r:embed="rId2"/>
          <a:stretch>
            <a:fillRect/>
          </a:stretch>
        </p:blipFill>
        <p:spPr>
          <a:xfrm>
            <a:off x="493229" y="2431101"/>
            <a:ext cx="4966465" cy="2664774"/>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2" descr="C:\Users\zpalet\AppData\Local\Temp\SNAGHTMLc714cb.PNG">
            <a:extLst>
              <a:ext uri="{FF2B5EF4-FFF2-40B4-BE49-F238E27FC236}">
                <a16:creationId xmlns:a16="http://schemas.microsoft.com/office/drawing/2014/main" xmlns="" id="{F886A3FF-092D-4A54-974E-DA1AAD854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035" y="2433058"/>
            <a:ext cx="5823715" cy="266281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633327C1-A3A4-4304-AFAB-4FF0C561D007}"/>
              </a:ext>
            </a:extLst>
          </p:cNvPr>
          <p:cNvSpPr/>
          <p:nvPr/>
        </p:nvSpPr>
        <p:spPr>
          <a:xfrm>
            <a:off x="2443077" y="1849308"/>
            <a:ext cx="1066767" cy="461665"/>
          </a:xfrm>
          <a:prstGeom prst="rect">
            <a:avLst/>
          </a:prstGeom>
        </p:spPr>
        <p:txBody>
          <a:bodyPr wrap="none">
            <a:spAutoFit/>
          </a:bodyPr>
          <a:lstStyle/>
          <a:p>
            <a:r>
              <a:rPr lang="en-US" sz="2400" b="1" dirty="0">
                <a:solidFill>
                  <a:srgbClr val="700000"/>
                </a:solidFill>
                <a:latin typeface="Arial Narrow" panose="020B0606020202030204" pitchFamily="34" charset="0"/>
              </a:rPr>
              <a:t>Level 1</a:t>
            </a:r>
            <a:endParaRPr lang="en-US" sz="2400" dirty="0">
              <a:solidFill>
                <a:srgbClr val="700000"/>
              </a:solidFill>
              <a:latin typeface="Arial Narrow" panose="020B0606020202030204" pitchFamily="34" charset="0"/>
            </a:endParaRPr>
          </a:p>
        </p:txBody>
      </p:sp>
      <p:sp>
        <p:nvSpPr>
          <p:cNvPr id="12" name="Rectangle 11">
            <a:extLst>
              <a:ext uri="{FF2B5EF4-FFF2-40B4-BE49-F238E27FC236}">
                <a16:creationId xmlns:a16="http://schemas.microsoft.com/office/drawing/2014/main" xmlns="" id="{6D9AD44B-E1C8-40DC-8C50-08FAADCF3D57}"/>
              </a:ext>
            </a:extLst>
          </p:cNvPr>
          <p:cNvSpPr/>
          <p:nvPr/>
        </p:nvSpPr>
        <p:spPr>
          <a:xfrm>
            <a:off x="8308508" y="1849308"/>
            <a:ext cx="1066767" cy="461665"/>
          </a:xfrm>
          <a:prstGeom prst="rect">
            <a:avLst/>
          </a:prstGeom>
        </p:spPr>
        <p:txBody>
          <a:bodyPr wrap="none">
            <a:spAutoFit/>
          </a:bodyPr>
          <a:lstStyle/>
          <a:p>
            <a:r>
              <a:rPr lang="en-US" sz="2400" b="1" dirty="0">
                <a:solidFill>
                  <a:srgbClr val="700000"/>
                </a:solidFill>
                <a:latin typeface="Arial Narrow" panose="020B0606020202030204" pitchFamily="34" charset="0"/>
              </a:rPr>
              <a:t>Level 3</a:t>
            </a:r>
            <a:endParaRPr lang="en-US" sz="2400" dirty="0">
              <a:solidFill>
                <a:srgbClr val="700000"/>
              </a:solidFill>
              <a:latin typeface="Arial Narrow" panose="020B0606020202030204" pitchFamily="34" charset="0"/>
            </a:endParaRPr>
          </a:p>
        </p:txBody>
      </p:sp>
      <p:sp>
        <p:nvSpPr>
          <p:cNvPr id="13" name="Rectangle 12">
            <a:extLst>
              <a:ext uri="{FF2B5EF4-FFF2-40B4-BE49-F238E27FC236}">
                <a16:creationId xmlns:a16="http://schemas.microsoft.com/office/drawing/2014/main" xmlns="" id="{F13EA540-961F-4C2A-8448-50A2485BF888}"/>
              </a:ext>
            </a:extLst>
          </p:cNvPr>
          <p:cNvSpPr/>
          <p:nvPr/>
        </p:nvSpPr>
        <p:spPr>
          <a:xfrm>
            <a:off x="1089576" y="1170626"/>
            <a:ext cx="10012846" cy="461665"/>
          </a:xfrm>
          <a:prstGeom prst="rect">
            <a:avLst/>
          </a:prstGeom>
        </p:spPr>
        <p:txBody>
          <a:bodyPr wrap="square">
            <a:spAutoFit/>
          </a:bodyPr>
          <a:lstStyle/>
          <a:p>
            <a:r>
              <a:rPr lang="en-US" sz="2400" dirty="0">
                <a:latin typeface="Arial Narrow" panose="020B0606020202030204" pitchFamily="34" charset="0"/>
              </a:rPr>
              <a:t>The webforms in PlanUW are organized by the level of accounts they contain</a:t>
            </a:r>
            <a:endParaRPr lang="en-US" dirty="0">
              <a:latin typeface="Arial Narrow" panose="020B0606020202030204" pitchFamily="34" charset="0"/>
            </a:endParaRPr>
          </a:p>
        </p:txBody>
      </p:sp>
    </p:spTree>
    <p:extLst>
      <p:ext uri="{BB962C8B-B14F-4D97-AF65-F5344CB8AC3E}">
        <p14:creationId xmlns:p14="http://schemas.microsoft.com/office/powerpoint/2010/main" val="883107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0D5D435-D44F-4212-95F9-CE97D88CBAE1}"/>
              </a:ext>
            </a:extLst>
          </p:cNvPr>
          <p:cNvSpPr>
            <a:spLocks noGrp="1"/>
          </p:cNvSpPr>
          <p:nvPr>
            <p:ph type="sldNum" sz="quarter" idx="4"/>
          </p:nvPr>
        </p:nvSpPr>
        <p:spPr/>
        <p:txBody>
          <a:bodyPr/>
          <a:lstStyle/>
          <a:p>
            <a:fld id="{678F7216-1C8D-9C4B-8765-95E531582293}" type="slidenum">
              <a:rPr lang="en-US" smtClean="0"/>
              <a:pPr/>
              <a:t>26</a:t>
            </a:fld>
            <a:endParaRPr lang="en-US"/>
          </a:p>
        </p:txBody>
      </p:sp>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Webforms - Rollup accounts vs. Input accounts</a:t>
            </a:r>
          </a:p>
        </p:txBody>
      </p:sp>
      <p:sp>
        <p:nvSpPr>
          <p:cNvPr id="10" name="TextBox 9">
            <a:extLst>
              <a:ext uri="{FF2B5EF4-FFF2-40B4-BE49-F238E27FC236}">
                <a16:creationId xmlns:a16="http://schemas.microsoft.com/office/drawing/2014/main" xmlns="" id="{43A07623-0662-4658-83EC-241DE950CA97}"/>
              </a:ext>
            </a:extLst>
          </p:cNvPr>
          <p:cNvSpPr txBox="1"/>
          <p:nvPr/>
        </p:nvSpPr>
        <p:spPr>
          <a:xfrm>
            <a:off x="243022" y="1414560"/>
            <a:ext cx="11705951" cy="369332"/>
          </a:xfrm>
          <a:prstGeom prst="rect">
            <a:avLst/>
          </a:prstGeom>
          <a:noFill/>
        </p:spPr>
        <p:txBody>
          <a:bodyPr wrap="square" rtlCol="0">
            <a:spAutoFit/>
          </a:bodyPr>
          <a:lstStyle/>
          <a:p>
            <a:pPr algn="ctr"/>
            <a:r>
              <a:rPr lang="en-US" dirty="0">
                <a:latin typeface="Arial Narrow" panose="020B0606020202030204" pitchFamily="34" charset="0"/>
              </a:rPr>
              <a:t>Plan UW and GL accounts are Input accounts. Rollup accounts aggregate the Plan UW and GL accounts underneath them. </a:t>
            </a:r>
          </a:p>
        </p:txBody>
      </p:sp>
      <p:pic>
        <p:nvPicPr>
          <p:cNvPr id="14" name="Picture 2" descr="C:\Users\zpalet\AppData\Local\Temp\SNAGHTML49531fe0.PNG">
            <a:extLst>
              <a:ext uri="{FF2B5EF4-FFF2-40B4-BE49-F238E27FC236}">
                <a16:creationId xmlns:a16="http://schemas.microsoft.com/office/drawing/2014/main" xmlns="" id="{2AD9E7D7-1D0A-4AF4-971F-DABFE7B671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65" y="2331251"/>
            <a:ext cx="5889934" cy="3764243"/>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4" descr="C:\Users\zpalet\AppData\Local\Temp\SNAGHTML495bd3f2.PNG">
            <a:extLst>
              <a:ext uri="{FF2B5EF4-FFF2-40B4-BE49-F238E27FC236}">
                <a16:creationId xmlns:a16="http://schemas.microsoft.com/office/drawing/2014/main" xmlns="" id="{96330108-91C5-4585-A840-1FADB6A9C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2249" y="2331251"/>
            <a:ext cx="5569767" cy="3764243"/>
          </a:xfrm>
          <a:prstGeom prst="rect">
            <a:avLst/>
          </a:prstGeom>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720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0D5D435-D44F-4212-95F9-CE97D88CBAE1}"/>
              </a:ext>
            </a:extLst>
          </p:cNvPr>
          <p:cNvSpPr>
            <a:spLocks noGrp="1"/>
          </p:cNvSpPr>
          <p:nvPr>
            <p:ph type="sldNum" sz="quarter" idx="4"/>
          </p:nvPr>
        </p:nvSpPr>
        <p:spPr/>
        <p:txBody>
          <a:bodyPr/>
          <a:lstStyle/>
          <a:p>
            <a:fld id="{678F7216-1C8D-9C4B-8765-95E531582293}" type="slidenum">
              <a:rPr lang="en-US" smtClean="0"/>
              <a:pPr/>
              <a:t>27</a:t>
            </a:fld>
            <a:endParaRPr lang="en-US"/>
          </a:p>
        </p:txBody>
      </p:sp>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Budget CoA Levels – FAQ </a:t>
            </a:r>
          </a:p>
        </p:txBody>
      </p:sp>
      <p:sp>
        <p:nvSpPr>
          <p:cNvPr id="8" name="TextBox 7">
            <a:extLst>
              <a:ext uri="{FF2B5EF4-FFF2-40B4-BE49-F238E27FC236}">
                <a16:creationId xmlns:a16="http://schemas.microsoft.com/office/drawing/2014/main" xmlns="" id="{933E4C1A-3A03-44A6-9FC8-83471674F676}"/>
              </a:ext>
            </a:extLst>
          </p:cNvPr>
          <p:cNvSpPr txBox="1"/>
          <p:nvPr/>
        </p:nvSpPr>
        <p:spPr>
          <a:xfrm>
            <a:off x="747939" y="1152540"/>
            <a:ext cx="11188620" cy="2369880"/>
          </a:xfrm>
          <a:prstGeom prst="rect">
            <a:avLst/>
          </a:prstGeom>
          <a:noFill/>
        </p:spPr>
        <p:txBody>
          <a:bodyPr wrap="square" rtlCol="0">
            <a:spAutoFit/>
          </a:bodyPr>
          <a:lstStyle/>
          <a:p>
            <a:r>
              <a:rPr lang="en-US" sz="2000" b="1" u="sng" dirty="0">
                <a:solidFill>
                  <a:srgbClr val="700000"/>
                </a:solidFill>
                <a:latin typeface="Arial Narrow" panose="020B0606020202030204" pitchFamily="34" charset="0"/>
              </a:rPr>
              <a:t>Can I use multiple levels to build my budget?</a:t>
            </a:r>
          </a:p>
          <a:p>
            <a:pPr marL="285750" indent="-285750">
              <a:buFont typeface="Arial" panose="020B0604020202020204" pitchFamily="34" charset="0"/>
              <a:buChar char="•"/>
            </a:pPr>
            <a:r>
              <a:rPr lang="en-US" dirty="0">
                <a:latin typeface="Arial Narrow" panose="020B0606020202030204" pitchFamily="34" charset="0"/>
              </a:rPr>
              <a:t>Yes – you can use different levels to build your budget, but it is important to understand why and where you are using different levels.</a:t>
            </a:r>
          </a:p>
          <a:p>
            <a:pPr marL="285750" indent="-285750">
              <a:buFont typeface="Arial" panose="020B0604020202020204" pitchFamily="34" charset="0"/>
              <a:buChar char="•"/>
            </a:pPr>
            <a:endParaRPr lang="en-US" dirty="0">
              <a:latin typeface="Arial Narrow" panose="020B0606020202030204" pitchFamily="34" charset="0"/>
            </a:endParaRPr>
          </a:p>
          <a:p>
            <a:r>
              <a:rPr lang="en-US" sz="2000" b="1" u="sng" dirty="0">
                <a:solidFill>
                  <a:srgbClr val="700000"/>
                </a:solidFill>
                <a:latin typeface="Arial Narrow" panose="020B0606020202030204" pitchFamily="34" charset="0"/>
              </a:rPr>
              <a:t>Anything to watch out for when using multiple levels?</a:t>
            </a:r>
          </a:p>
          <a:p>
            <a:pPr marL="285750" indent="-285750">
              <a:buFont typeface="Arial" panose="020B0604020202020204" pitchFamily="34" charset="0"/>
              <a:buChar char="•"/>
            </a:pPr>
            <a:r>
              <a:rPr lang="en-US" b="1" dirty="0">
                <a:latin typeface="Arial Narrow" panose="020B0606020202030204" pitchFamily="34" charset="0"/>
              </a:rPr>
              <a:t>Be careful to not unintentionally enter the same budget data using different levels</a:t>
            </a:r>
          </a:p>
          <a:p>
            <a:pPr marL="285750" indent="-285750">
              <a:buFont typeface="Arial" panose="020B0604020202020204" pitchFamily="34" charset="0"/>
              <a:buChar char="•"/>
            </a:pPr>
            <a:r>
              <a:rPr lang="en-US" dirty="0">
                <a:latin typeface="Arial Narrow" panose="020B0606020202030204" pitchFamily="34" charset="0"/>
              </a:rPr>
              <a:t>Example – Do not budget  $100k for “Travel/Train/Recruit Plan UW” AND “Recruiting Plan UW” if it truly represents the same Budget</a:t>
            </a:r>
          </a:p>
        </p:txBody>
      </p:sp>
      <p:pic>
        <p:nvPicPr>
          <p:cNvPr id="9" name="Picture 8">
            <a:extLst>
              <a:ext uri="{FF2B5EF4-FFF2-40B4-BE49-F238E27FC236}">
                <a16:creationId xmlns:a16="http://schemas.microsoft.com/office/drawing/2014/main" xmlns="" id="{621ED85D-E2B1-404D-BD9C-D1FF4624FF39}"/>
              </a:ext>
            </a:extLst>
          </p:cNvPr>
          <p:cNvPicPr>
            <a:picLocks noChangeAspect="1"/>
          </p:cNvPicPr>
          <p:nvPr/>
        </p:nvPicPr>
        <p:blipFill>
          <a:blip r:embed="rId2"/>
          <a:stretch>
            <a:fillRect/>
          </a:stretch>
        </p:blipFill>
        <p:spPr>
          <a:xfrm>
            <a:off x="2491237" y="3868890"/>
            <a:ext cx="7209524" cy="189523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21357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0D5D435-D44F-4212-95F9-CE97D88CBAE1}"/>
              </a:ext>
            </a:extLst>
          </p:cNvPr>
          <p:cNvSpPr>
            <a:spLocks noGrp="1"/>
          </p:cNvSpPr>
          <p:nvPr>
            <p:ph type="sldNum" sz="quarter" idx="4"/>
          </p:nvPr>
        </p:nvSpPr>
        <p:spPr/>
        <p:txBody>
          <a:bodyPr/>
          <a:lstStyle/>
          <a:p>
            <a:fld id="{678F7216-1C8D-9C4B-8765-95E531582293}" type="slidenum">
              <a:rPr lang="en-US" smtClean="0"/>
              <a:pPr/>
              <a:t>28</a:t>
            </a:fld>
            <a:endParaRPr lang="en-US"/>
          </a:p>
        </p:txBody>
      </p:sp>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fr-FR" sz="3600" b="0" dirty="0">
                <a:solidFill>
                  <a:srgbClr val="700000"/>
                </a:solidFill>
              </a:rPr>
              <a:t>Budget CoA Levels – FAQ </a:t>
            </a:r>
            <a:r>
              <a:rPr lang="fr-FR" sz="3600" b="0" dirty="0" err="1">
                <a:solidFill>
                  <a:srgbClr val="700000"/>
                </a:solidFill>
              </a:rPr>
              <a:t>cont</a:t>
            </a:r>
            <a:endParaRPr lang="en-US" sz="3600" b="0" dirty="0">
              <a:solidFill>
                <a:srgbClr val="700000"/>
              </a:solidFill>
            </a:endParaRPr>
          </a:p>
        </p:txBody>
      </p:sp>
      <p:sp>
        <p:nvSpPr>
          <p:cNvPr id="6" name="TextBox 5">
            <a:extLst>
              <a:ext uri="{FF2B5EF4-FFF2-40B4-BE49-F238E27FC236}">
                <a16:creationId xmlns:a16="http://schemas.microsoft.com/office/drawing/2014/main" xmlns="" id="{E28BA2BA-042C-4560-ACCE-997DCEDD90F6}"/>
              </a:ext>
            </a:extLst>
          </p:cNvPr>
          <p:cNvSpPr txBox="1"/>
          <p:nvPr/>
        </p:nvSpPr>
        <p:spPr>
          <a:xfrm>
            <a:off x="747939" y="1143017"/>
            <a:ext cx="11188620" cy="4862870"/>
          </a:xfrm>
          <a:prstGeom prst="rect">
            <a:avLst/>
          </a:prstGeom>
          <a:noFill/>
        </p:spPr>
        <p:txBody>
          <a:bodyPr wrap="square" rtlCol="0">
            <a:spAutoFit/>
          </a:bodyPr>
          <a:lstStyle/>
          <a:p>
            <a:r>
              <a:rPr lang="en-US" sz="2000" b="1" u="sng" dirty="0">
                <a:solidFill>
                  <a:srgbClr val="700000"/>
                </a:solidFill>
                <a:latin typeface="Arial Narrow" panose="020B0606020202030204" pitchFamily="34" charset="0"/>
              </a:rPr>
              <a:t>Do inputs at different levels overwrite each other?</a:t>
            </a:r>
          </a:p>
          <a:p>
            <a:pPr marL="285750" indent="-285750">
              <a:buFont typeface="Arial" panose="020B0604020202020204" pitchFamily="34" charset="0"/>
              <a:buChar char="•"/>
            </a:pPr>
            <a:r>
              <a:rPr lang="en-US" dirty="0">
                <a:latin typeface="Arial Narrow" panose="020B0606020202030204" pitchFamily="34" charset="0"/>
              </a:rPr>
              <a:t>No – An input into the “Travel/Train/Recruit Plan UW” Level 1 account will not overwrite an entry in the “Recruiting Plan UW” Level 2 account</a:t>
            </a:r>
          </a:p>
          <a:p>
            <a:pPr marL="285750" indent="-285750">
              <a:buFont typeface="Arial" panose="020B0604020202020204" pitchFamily="34" charset="0"/>
              <a:buChar char="•"/>
            </a:pPr>
            <a:endParaRPr lang="en-US" dirty="0">
              <a:latin typeface="Arial Narrow" panose="020B0606020202030204" pitchFamily="34" charset="0"/>
            </a:endParaRPr>
          </a:p>
          <a:p>
            <a:r>
              <a:rPr lang="en-US" sz="2000" b="1" u="sng" dirty="0">
                <a:solidFill>
                  <a:srgbClr val="700000"/>
                </a:solidFill>
                <a:latin typeface="Arial Narrow" panose="020B0606020202030204" pitchFamily="34" charset="0"/>
              </a:rPr>
              <a:t>Can I use multiple levels and utilize the higher Levels as “other” accounts?</a:t>
            </a:r>
          </a:p>
          <a:p>
            <a:pPr marL="285750" indent="-285750">
              <a:buFont typeface="Arial" panose="020B0604020202020204" pitchFamily="34" charset="0"/>
              <a:buChar char="•"/>
            </a:pPr>
            <a:r>
              <a:rPr lang="en-US" dirty="0">
                <a:latin typeface="Arial Narrow" panose="020B0606020202030204" pitchFamily="34" charset="0"/>
              </a:rPr>
              <a:t>Yes - But again, it is important to understand and coordinate where you are doing this</a:t>
            </a:r>
            <a:endParaRPr lang="en-US" u="sng" dirty="0">
              <a:solidFill>
                <a:schemeClr val="accent4"/>
              </a:solidFill>
              <a:latin typeface="Arial Narrow" panose="020B0606020202030204" pitchFamily="34" charset="0"/>
            </a:endParaRPr>
          </a:p>
          <a:p>
            <a:endParaRPr lang="en-US" u="sng" dirty="0">
              <a:solidFill>
                <a:schemeClr val="accent4"/>
              </a:solidFill>
              <a:latin typeface="Arial Narrow" panose="020B0606020202030204" pitchFamily="34" charset="0"/>
            </a:endParaRPr>
          </a:p>
          <a:p>
            <a:r>
              <a:rPr lang="en-US" sz="2000" b="1" u="sng" dirty="0">
                <a:solidFill>
                  <a:srgbClr val="700000"/>
                </a:solidFill>
                <a:latin typeface="Arial Narrow" panose="020B0606020202030204" pitchFamily="34" charset="0"/>
              </a:rPr>
              <a:t>Are certain accounts being used in multiple levels?</a:t>
            </a:r>
          </a:p>
          <a:p>
            <a:pPr marL="285750" indent="-285750">
              <a:buFont typeface="Arial" panose="020B0604020202020204" pitchFamily="34" charset="0"/>
              <a:buChar char="•"/>
            </a:pPr>
            <a:r>
              <a:rPr lang="en-US" dirty="0">
                <a:latin typeface="Arial Narrow" panose="020B0606020202030204" pitchFamily="34" charset="0"/>
              </a:rPr>
              <a:t>Yes - To ensure that users can build a comprehensive budget without having to cross levels, higher level accounts (levels 1 and 2) are used in lowers levels when they don’t have the same level of detail as other account rollups.</a:t>
            </a:r>
          </a:p>
          <a:p>
            <a:pPr marL="285750" indent="-285750">
              <a:buFont typeface="Arial" panose="020B0604020202020204" pitchFamily="34" charset="0"/>
              <a:buChar char="•"/>
            </a:pPr>
            <a:endParaRPr lang="en-US" dirty="0">
              <a:latin typeface="Arial Narrow" panose="020B0606020202030204" pitchFamily="34" charset="0"/>
            </a:endParaRPr>
          </a:p>
          <a:p>
            <a:pPr marL="742950" lvl="1" indent="-285750">
              <a:buFont typeface="Arial" panose="020B0604020202020204" pitchFamily="34" charset="0"/>
              <a:buChar char="•"/>
            </a:pPr>
            <a:r>
              <a:rPr lang="en-US" i="1" dirty="0">
                <a:latin typeface="Arial Narrow" panose="020B0606020202030204" pitchFamily="34" charset="0"/>
              </a:rPr>
              <a:t>For example, Maint &amp; Repairs PlanUW is included in level 1 and 2</a:t>
            </a:r>
          </a:p>
          <a:p>
            <a:pPr marL="742950" lvl="1" indent="-285750">
              <a:buFont typeface="Arial" panose="020B0604020202020204" pitchFamily="34" charset="0"/>
              <a:buChar char="•"/>
            </a:pPr>
            <a:endParaRPr lang="en-US" dirty="0">
              <a:latin typeface="Arial Narrow" panose="020B0606020202030204" pitchFamily="34" charset="0"/>
            </a:endParaRPr>
          </a:p>
          <a:p>
            <a:pPr marL="285750" indent="-285750">
              <a:buFont typeface="Arial" panose="020B0604020202020204" pitchFamily="34" charset="0"/>
              <a:buChar char="•"/>
            </a:pPr>
            <a:r>
              <a:rPr lang="en-US" dirty="0">
                <a:latin typeface="Arial Narrow" panose="020B0606020202030204" pitchFamily="34" charset="0"/>
              </a:rPr>
              <a:t>Also, GL accounts can exist at higher levels (such as 1 or 2) when they are the highest required level one needs to budget at. No Plan UW accounts were created in these cases.</a:t>
            </a:r>
          </a:p>
          <a:p>
            <a:pPr marL="285750" indent="-285750">
              <a:buFont typeface="Arial" panose="020B0604020202020204" pitchFamily="34" charset="0"/>
              <a:buChar char="•"/>
            </a:pPr>
            <a:endParaRPr lang="en-US" dirty="0">
              <a:latin typeface="Arial Narrow" panose="020B0606020202030204" pitchFamily="34" charset="0"/>
            </a:endParaRPr>
          </a:p>
          <a:p>
            <a:pPr marL="742950" lvl="1" indent="-285750">
              <a:buFont typeface="Arial" panose="020B0604020202020204" pitchFamily="34" charset="0"/>
              <a:buChar char="•"/>
            </a:pPr>
            <a:r>
              <a:rPr lang="en-US" i="1" dirty="0">
                <a:latin typeface="Arial Narrow" panose="020B0606020202030204" pitchFamily="34" charset="0"/>
              </a:rPr>
              <a:t>For example, 3790 - Material for Resale is included in level 1, 2 and 3</a:t>
            </a:r>
          </a:p>
        </p:txBody>
      </p:sp>
    </p:spTree>
    <p:extLst>
      <p:ext uri="{BB962C8B-B14F-4D97-AF65-F5344CB8AC3E}">
        <p14:creationId xmlns:p14="http://schemas.microsoft.com/office/powerpoint/2010/main" val="4176307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0D5D435-D44F-4212-95F9-CE97D88CBAE1}"/>
              </a:ext>
            </a:extLst>
          </p:cNvPr>
          <p:cNvSpPr>
            <a:spLocks noGrp="1"/>
          </p:cNvSpPr>
          <p:nvPr>
            <p:ph type="sldNum" sz="quarter" idx="4"/>
          </p:nvPr>
        </p:nvSpPr>
        <p:spPr/>
        <p:txBody>
          <a:bodyPr/>
          <a:lstStyle/>
          <a:p>
            <a:fld id="{678F7216-1C8D-9C4B-8765-95E531582293}" type="slidenum">
              <a:rPr lang="en-US" smtClean="0"/>
              <a:pPr/>
              <a:t>29</a:t>
            </a:fld>
            <a:endParaRPr lang="en-US"/>
          </a:p>
        </p:txBody>
      </p:sp>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fr-FR" sz="3600" b="0" dirty="0">
                <a:solidFill>
                  <a:srgbClr val="700000"/>
                </a:solidFill>
              </a:rPr>
              <a:t>Budget CoA Levels – FAQ </a:t>
            </a:r>
            <a:r>
              <a:rPr lang="fr-FR" sz="3600" b="0" dirty="0" err="1">
                <a:solidFill>
                  <a:srgbClr val="700000"/>
                </a:solidFill>
              </a:rPr>
              <a:t>cont</a:t>
            </a:r>
            <a:endParaRPr lang="en-US" sz="3600" b="0" dirty="0">
              <a:solidFill>
                <a:srgbClr val="700000"/>
              </a:solidFill>
            </a:endParaRPr>
          </a:p>
        </p:txBody>
      </p:sp>
      <p:sp>
        <p:nvSpPr>
          <p:cNvPr id="5" name="TextBox 4">
            <a:extLst>
              <a:ext uri="{FF2B5EF4-FFF2-40B4-BE49-F238E27FC236}">
                <a16:creationId xmlns:a16="http://schemas.microsoft.com/office/drawing/2014/main" xmlns="" id="{24B24F55-8653-44C3-9B54-33569D89970F}"/>
              </a:ext>
            </a:extLst>
          </p:cNvPr>
          <p:cNvSpPr txBox="1"/>
          <p:nvPr/>
        </p:nvSpPr>
        <p:spPr>
          <a:xfrm>
            <a:off x="747939" y="1292304"/>
            <a:ext cx="11188620" cy="3816429"/>
          </a:xfrm>
          <a:prstGeom prst="rect">
            <a:avLst/>
          </a:prstGeom>
          <a:noFill/>
        </p:spPr>
        <p:txBody>
          <a:bodyPr wrap="square" rtlCol="0">
            <a:spAutoFit/>
          </a:bodyPr>
          <a:lstStyle/>
          <a:p>
            <a:r>
              <a:rPr lang="en-US" sz="2000" b="1" u="sng" dirty="0">
                <a:solidFill>
                  <a:srgbClr val="700000"/>
                </a:solidFill>
                <a:latin typeface="Arial Narrow" panose="020B0606020202030204" pitchFamily="34" charset="0"/>
              </a:rPr>
              <a:t>What levels are actuals from SFS getting loaded to:</a:t>
            </a:r>
          </a:p>
          <a:p>
            <a:pPr marL="285750" indent="-285750">
              <a:buFont typeface="Arial" panose="020B0604020202020204" pitchFamily="34" charset="0"/>
              <a:buChar char="•"/>
            </a:pPr>
            <a:r>
              <a:rPr lang="en-US" dirty="0">
                <a:latin typeface="Arial Narrow" panose="020B0606020202030204" pitchFamily="34" charset="0"/>
              </a:rPr>
              <a:t>Actual data is getting loaded to the GL level (level 3 for NonComp and Revenue, and level 4 for Fringe)</a:t>
            </a:r>
          </a:p>
          <a:p>
            <a:endParaRPr lang="en-US" u="sng" dirty="0">
              <a:solidFill>
                <a:schemeClr val="accent4"/>
              </a:solidFill>
              <a:latin typeface="Arial Narrow" panose="020B0606020202030204" pitchFamily="34" charset="0"/>
            </a:endParaRPr>
          </a:p>
          <a:p>
            <a:r>
              <a:rPr lang="en-US" sz="2000" b="1" u="sng" dirty="0">
                <a:solidFill>
                  <a:srgbClr val="700000"/>
                </a:solidFill>
                <a:latin typeface="Arial Narrow" panose="020B0606020202030204" pitchFamily="34" charset="0"/>
              </a:rPr>
              <a:t>Can Actual data be mapped to the higher levels allowing me to see Actual data in the Input forms I use?</a:t>
            </a:r>
          </a:p>
          <a:p>
            <a:pPr marL="285750" indent="-285750">
              <a:buFont typeface="Arial" panose="020B0604020202020204" pitchFamily="34" charset="0"/>
              <a:buChar char="•"/>
            </a:pPr>
            <a:r>
              <a:rPr lang="en-US" dirty="0">
                <a:latin typeface="Arial Narrow" panose="020B0606020202030204" pitchFamily="34" charset="0"/>
              </a:rPr>
              <a:t>To keep a standard design among institutions, this was not included in the Phase 1 requirements or design. Please coordinate with system if this is an enhancement you may wish to pursue in the future.</a:t>
            </a:r>
            <a:endParaRPr lang="en-US" u="sng" dirty="0">
              <a:solidFill>
                <a:schemeClr val="accent4"/>
              </a:solidFill>
              <a:latin typeface="Arial Narrow" panose="020B0606020202030204" pitchFamily="34" charset="0"/>
            </a:endParaRPr>
          </a:p>
          <a:p>
            <a:endParaRPr lang="en-US" dirty="0">
              <a:latin typeface="Arial Narrow" panose="020B0606020202030204" pitchFamily="34" charset="0"/>
            </a:endParaRPr>
          </a:p>
          <a:p>
            <a:r>
              <a:rPr lang="en-US" sz="2000" b="1" u="sng" dirty="0">
                <a:solidFill>
                  <a:srgbClr val="700000"/>
                </a:solidFill>
                <a:latin typeface="Arial Narrow" panose="020B0606020202030204" pitchFamily="34" charset="0"/>
              </a:rPr>
              <a:t>I know I will not use certain levels for certain accounts. Can we apply security to prevent user input?</a:t>
            </a:r>
          </a:p>
          <a:p>
            <a:pPr marL="285750" indent="-285750">
              <a:buFont typeface="Arial" panose="020B0604020202020204" pitchFamily="34" charset="0"/>
              <a:buChar char="•"/>
            </a:pPr>
            <a:r>
              <a:rPr lang="en-US" dirty="0">
                <a:latin typeface="Arial Narrow" panose="020B0606020202030204" pitchFamily="34" charset="0"/>
              </a:rPr>
              <a:t>Please coordinate with system on potential security changes. Applying security to the account dimension may be complex. However, applying security to prevent users from seeing forms is much simpler and easier to maintain.</a:t>
            </a:r>
          </a:p>
          <a:p>
            <a:endParaRPr lang="en-US" dirty="0">
              <a:latin typeface="Arial Narrow" panose="020B0606020202030204" pitchFamily="34" charset="0"/>
            </a:endParaRPr>
          </a:p>
          <a:p>
            <a:r>
              <a:rPr lang="en-US" sz="2000" b="1" u="sng" dirty="0">
                <a:solidFill>
                  <a:srgbClr val="700000"/>
                </a:solidFill>
                <a:latin typeface="Arial Narrow" panose="020B0606020202030204" pitchFamily="34" charset="0"/>
              </a:rPr>
              <a:t>How will the new Budget vs. Actuals Reporting from WISDM?</a:t>
            </a:r>
          </a:p>
          <a:p>
            <a:pPr marL="285750" lvl="0" indent="-285750" eaLnBrk="0" fontAlgn="base" hangingPunct="0">
              <a:spcBef>
                <a:spcPct val="0"/>
              </a:spcBef>
              <a:spcAft>
                <a:spcPct val="0"/>
              </a:spcAft>
              <a:buFont typeface="Arial" panose="020B0604020202020204" pitchFamily="34" charset="0"/>
              <a:buChar char="•"/>
            </a:pPr>
            <a:r>
              <a:rPr lang="en-US" altLang="en-US" dirty="0">
                <a:latin typeface="Arial Narrow" panose="020B0606020202030204" pitchFamily="34" charset="0"/>
              </a:rPr>
              <a:t>The new Budget account tree will be added to WISDM to ensure proper Budget reporting capabilities </a:t>
            </a:r>
          </a:p>
        </p:txBody>
      </p:sp>
    </p:spTree>
    <p:extLst>
      <p:ext uri="{BB962C8B-B14F-4D97-AF65-F5344CB8AC3E}">
        <p14:creationId xmlns:p14="http://schemas.microsoft.com/office/powerpoint/2010/main" val="1097948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xmlns="" id="{A5A6C98A-D976-4511-B791-3B73848174D2}"/>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a:solidFill>
                  <a:srgbClr val="700000"/>
                </a:solidFill>
              </a:rPr>
              <a:t>PlanUW Overview</a:t>
            </a:r>
          </a:p>
        </p:txBody>
      </p:sp>
      <p:pic>
        <p:nvPicPr>
          <p:cNvPr id="5" name="Graphic 4" descr="Network">
            <a:extLst>
              <a:ext uri="{FF2B5EF4-FFF2-40B4-BE49-F238E27FC236}">
                <a16:creationId xmlns:a16="http://schemas.microsoft.com/office/drawing/2014/main" xmlns="" id="{0F808149-E8D6-493C-802E-74D68B0532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943600" y="2286000"/>
            <a:ext cx="2057400" cy="20574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481410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xmlns=""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Salary and FTE Accounts</a:t>
            </a:r>
          </a:p>
        </p:txBody>
      </p:sp>
      <p:pic>
        <p:nvPicPr>
          <p:cNvPr id="7" name="Picture 6">
            <a:extLst>
              <a:ext uri="{FF2B5EF4-FFF2-40B4-BE49-F238E27FC236}">
                <a16:creationId xmlns:a16="http://schemas.microsoft.com/office/drawing/2014/main" xmlns="" id="{6D095993-30DB-45A9-85D4-8983428F5A4C}"/>
              </a:ext>
            </a:extLst>
          </p:cNvPr>
          <p:cNvPicPr>
            <a:picLocks noChangeAspect="1"/>
          </p:cNvPicPr>
          <p:nvPr/>
        </p:nvPicPr>
        <p:blipFill rotWithShape="1">
          <a:blip r:embed="rId3"/>
          <a:srcRect l="2856"/>
          <a:stretch/>
        </p:blipFill>
        <p:spPr>
          <a:xfrm>
            <a:off x="7134225" y="1928812"/>
            <a:ext cx="1544148" cy="2847975"/>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196744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0D5D435-D44F-4212-95F9-CE97D88CBAE1}"/>
              </a:ext>
            </a:extLst>
          </p:cNvPr>
          <p:cNvSpPr>
            <a:spLocks noGrp="1"/>
          </p:cNvSpPr>
          <p:nvPr>
            <p:ph type="sldNum" sz="quarter" idx="4"/>
          </p:nvPr>
        </p:nvSpPr>
        <p:spPr/>
        <p:txBody>
          <a:bodyPr/>
          <a:lstStyle/>
          <a:p>
            <a:fld id="{678F7216-1C8D-9C4B-8765-95E531582293}" type="slidenum">
              <a:rPr lang="en-US" smtClean="0"/>
              <a:pPr/>
              <a:t>31</a:t>
            </a:fld>
            <a:endParaRPr lang="en-US"/>
          </a:p>
        </p:txBody>
      </p:sp>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Salary</a:t>
            </a:r>
          </a:p>
        </p:txBody>
      </p:sp>
      <p:sp>
        <p:nvSpPr>
          <p:cNvPr id="16" name="TextBox 15">
            <a:extLst>
              <a:ext uri="{FF2B5EF4-FFF2-40B4-BE49-F238E27FC236}">
                <a16:creationId xmlns:a16="http://schemas.microsoft.com/office/drawing/2014/main" xmlns="" id="{84DA37CD-5894-49FF-8F45-C7D5FBA6FC1B}"/>
              </a:ext>
            </a:extLst>
          </p:cNvPr>
          <p:cNvSpPr txBox="1"/>
          <p:nvPr/>
        </p:nvSpPr>
        <p:spPr>
          <a:xfrm>
            <a:off x="249712" y="2151727"/>
            <a:ext cx="3634131"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Narrow" panose="020B0606020202030204" pitchFamily="34" charset="0"/>
              </a:rPr>
              <a:t>Actual data is loaded to the GL accounts from SFS</a:t>
            </a:r>
          </a:p>
          <a:p>
            <a:pPr marL="342900" indent="-342900">
              <a:buFont typeface="Arial" panose="020B0604020202020204" pitchFamily="34" charset="0"/>
              <a:buChar char="•"/>
            </a:pPr>
            <a:endParaRPr lang="en-US" sz="2000" dirty="0">
              <a:latin typeface="Arial Narrow" panose="020B0606020202030204" pitchFamily="34" charset="0"/>
            </a:endParaRPr>
          </a:p>
          <a:p>
            <a:pPr marL="342900" indent="-342900">
              <a:buFont typeface="Arial" panose="020B0604020202020204" pitchFamily="34" charset="0"/>
              <a:buChar char="•"/>
            </a:pPr>
            <a:r>
              <a:rPr lang="en-US" sz="2000" dirty="0">
                <a:latin typeface="Arial Narrow" panose="020B0606020202030204" pitchFamily="34" charset="0"/>
              </a:rPr>
              <a:t>The Redbook budget will be loaded to a Total Salary account</a:t>
            </a:r>
          </a:p>
          <a:p>
            <a:pPr marL="342900" indent="-342900">
              <a:buFont typeface="Arial" panose="020B0604020202020204" pitchFamily="34" charset="0"/>
              <a:buChar char="•"/>
            </a:pPr>
            <a:endParaRPr lang="en-US" sz="2000" dirty="0">
              <a:latin typeface="Arial Narrow" panose="020B0606020202030204" pitchFamily="34" charset="0"/>
            </a:endParaRPr>
          </a:p>
          <a:p>
            <a:pPr marL="342900" indent="-342900">
              <a:buFont typeface="Arial" panose="020B0604020202020204" pitchFamily="34" charset="0"/>
              <a:buChar char="•"/>
            </a:pPr>
            <a:r>
              <a:rPr lang="en-US" sz="2000" dirty="0">
                <a:latin typeface="Arial Narrow" panose="020B0606020202030204" pitchFamily="34" charset="0"/>
              </a:rPr>
              <a:t>Working Budget data is loaded to the PlanUW accounts from CAT</a:t>
            </a:r>
          </a:p>
        </p:txBody>
      </p:sp>
      <p:sp>
        <p:nvSpPr>
          <p:cNvPr id="18" name="Rectangle 17">
            <a:extLst>
              <a:ext uri="{FF2B5EF4-FFF2-40B4-BE49-F238E27FC236}">
                <a16:creationId xmlns:a16="http://schemas.microsoft.com/office/drawing/2014/main" xmlns="" id="{3CFBDE33-C028-46F9-983D-3D443A63D67D}"/>
              </a:ext>
            </a:extLst>
          </p:cNvPr>
          <p:cNvSpPr/>
          <p:nvPr/>
        </p:nvSpPr>
        <p:spPr>
          <a:xfrm>
            <a:off x="493229" y="981512"/>
            <a:ext cx="11494612" cy="369332"/>
          </a:xfrm>
          <a:prstGeom prst="rect">
            <a:avLst/>
          </a:prstGeom>
        </p:spPr>
        <p:txBody>
          <a:bodyPr wrap="square">
            <a:spAutoFit/>
          </a:bodyPr>
          <a:lstStyle/>
          <a:p>
            <a:r>
              <a:rPr lang="en-US" dirty="0">
                <a:latin typeface="Arial Narrow" panose="020B0606020202030204" pitchFamily="34" charset="0"/>
              </a:rPr>
              <a:t>Since Salary data will be input from CAT, the accounts will not be input into. Thus no input level distinction is necessary</a:t>
            </a:r>
          </a:p>
        </p:txBody>
      </p:sp>
      <p:pic>
        <p:nvPicPr>
          <p:cNvPr id="8" name="Picture 6" descr="C:\Users\zpalet\AppData\Local\Temp\SNAGHTML404ba10.PNG">
            <a:extLst>
              <a:ext uri="{FF2B5EF4-FFF2-40B4-BE49-F238E27FC236}">
                <a16:creationId xmlns:a16="http://schemas.microsoft.com/office/drawing/2014/main" xmlns="" id="{AF189D9F-D08A-430A-97D0-E974A8C1A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981" y="1492898"/>
            <a:ext cx="6522140" cy="464960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328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0D5D435-D44F-4212-95F9-CE97D88CBAE1}"/>
              </a:ext>
            </a:extLst>
          </p:cNvPr>
          <p:cNvSpPr>
            <a:spLocks noGrp="1"/>
          </p:cNvSpPr>
          <p:nvPr>
            <p:ph type="sldNum" sz="quarter" idx="4"/>
          </p:nvPr>
        </p:nvSpPr>
        <p:spPr/>
        <p:txBody>
          <a:bodyPr/>
          <a:lstStyle/>
          <a:p>
            <a:fld id="{678F7216-1C8D-9C4B-8765-95E531582293}" type="slidenum">
              <a:rPr lang="en-US" smtClean="0"/>
              <a:pPr/>
              <a:t>32</a:t>
            </a:fld>
            <a:endParaRPr lang="en-US"/>
          </a:p>
        </p:txBody>
      </p:sp>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FTE</a:t>
            </a:r>
          </a:p>
        </p:txBody>
      </p:sp>
      <p:sp>
        <p:nvSpPr>
          <p:cNvPr id="8" name="Rectangle 7">
            <a:extLst>
              <a:ext uri="{FF2B5EF4-FFF2-40B4-BE49-F238E27FC236}">
                <a16:creationId xmlns:a16="http://schemas.microsoft.com/office/drawing/2014/main" xmlns="" id="{2A529A9E-6395-42C0-8F0D-EC566BF46D2E}"/>
              </a:ext>
            </a:extLst>
          </p:cNvPr>
          <p:cNvSpPr/>
          <p:nvPr/>
        </p:nvSpPr>
        <p:spPr>
          <a:xfrm>
            <a:off x="1002650" y="853308"/>
            <a:ext cx="3805394" cy="369332"/>
          </a:xfrm>
          <a:prstGeom prst="rect">
            <a:avLst/>
          </a:prstGeom>
        </p:spPr>
        <p:txBody>
          <a:bodyPr wrap="square">
            <a:spAutoFit/>
          </a:bodyPr>
          <a:lstStyle/>
          <a:p>
            <a:r>
              <a:rPr lang="en-US" dirty="0">
                <a:latin typeface="Arial Narrow" panose="020B0606020202030204" pitchFamily="34" charset="0"/>
              </a:rPr>
              <a:t>FTE data will be input from CAT as well</a:t>
            </a:r>
          </a:p>
        </p:txBody>
      </p:sp>
      <p:pic>
        <p:nvPicPr>
          <p:cNvPr id="9" name="Picture 8">
            <a:extLst>
              <a:ext uri="{FF2B5EF4-FFF2-40B4-BE49-F238E27FC236}">
                <a16:creationId xmlns:a16="http://schemas.microsoft.com/office/drawing/2014/main" xmlns="" id="{12BDA9FD-B0CA-4286-A83F-A0898254C378}"/>
              </a:ext>
            </a:extLst>
          </p:cNvPr>
          <p:cNvPicPr>
            <a:picLocks noChangeAspect="1"/>
          </p:cNvPicPr>
          <p:nvPr/>
        </p:nvPicPr>
        <p:blipFill>
          <a:blip r:embed="rId2"/>
          <a:stretch>
            <a:fillRect/>
          </a:stretch>
        </p:blipFill>
        <p:spPr>
          <a:xfrm>
            <a:off x="1612840" y="1451109"/>
            <a:ext cx="8966321" cy="448316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39035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xmlns=""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Fringe Accounts</a:t>
            </a:r>
          </a:p>
        </p:txBody>
      </p:sp>
      <p:pic>
        <p:nvPicPr>
          <p:cNvPr id="4" name="Picture 3">
            <a:extLst>
              <a:ext uri="{FF2B5EF4-FFF2-40B4-BE49-F238E27FC236}">
                <a16:creationId xmlns:a16="http://schemas.microsoft.com/office/drawing/2014/main" xmlns="" id="{B257442F-F466-4F60-9EE1-1AB596E42183}"/>
              </a:ext>
            </a:extLst>
          </p:cNvPr>
          <p:cNvPicPr>
            <a:picLocks noChangeAspect="1"/>
          </p:cNvPicPr>
          <p:nvPr/>
        </p:nvPicPr>
        <p:blipFill>
          <a:blip r:embed="rId3"/>
          <a:stretch>
            <a:fillRect/>
          </a:stretch>
        </p:blipFill>
        <p:spPr>
          <a:xfrm>
            <a:off x="7950075" y="1399443"/>
            <a:ext cx="1514475" cy="1333500"/>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xmlns="" id="{9C5DC21D-2C07-4504-AE7B-658ACFCC10C8}"/>
              </a:ext>
            </a:extLst>
          </p:cNvPr>
          <p:cNvPicPr>
            <a:picLocks noChangeAspect="1"/>
          </p:cNvPicPr>
          <p:nvPr/>
        </p:nvPicPr>
        <p:blipFill>
          <a:blip r:embed="rId4"/>
          <a:stretch>
            <a:fillRect/>
          </a:stretch>
        </p:blipFill>
        <p:spPr>
          <a:xfrm>
            <a:off x="6397868" y="2971800"/>
            <a:ext cx="4495800" cy="1400175"/>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xmlns="" id="{D24155AB-C25F-45EB-BBD8-C3925B59DCE0}"/>
              </a:ext>
            </a:extLst>
          </p:cNvPr>
          <p:cNvSpPr/>
          <p:nvPr/>
        </p:nvSpPr>
        <p:spPr>
          <a:xfrm>
            <a:off x="7950075" y="2903828"/>
            <a:ext cx="3012858" cy="154508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5EFEE914-8A8F-4681-8682-96B42673056A}"/>
              </a:ext>
            </a:extLst>
          </p:cNvPr>
          <p:cNvSpPr/>
          <p:nvPr/>
        </p:nvSpPr>
        <p:spPr>
          <a:xfrm>
            <a:off x="7842736" y="1273306"/>
            <a:ext cx="1705709" cy="1545080"/>
          </a:xfrm>
          <a:prstGeom prst="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86755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Fringe Levels</a:t>
            </a:r>
          </a:p>
        </p:txBody>
      </p:sp>
      <p:graphicFrame>
        <p:nvGraphicFramePr>
          <p:cNvPr id="8" name="Content Placeholder 4">
            <a:extLst>
              <a:ext uri="{FF2B5EF4-FFF2-40B4-BE49-F238E27FC236}">
                <a16:creationId xmlns:a16="http://schemas.microsoft.com/office/drawing/2014/main" xmlns="" id="{F850190D-0C0D-41A0-954D-00B88B85963E}"/>
              </a:ext>
            </a:extLst>
          </p:cNvPr>
          <p:cNvGraphicFramePr>
            <a:graphicFrameLocks/>
          </p:cNvGraphicFramePr>
          <p:nvPr>
            <p:extLst>
              <p:ext uri="{D42A27DB-BD31-4B8C-83A1-F6EECF244321}">
                <p14:modId xmlns:p14="http://schemas.microsoft.com/office/powerpoint/2010/main" val="1748562543"/>
              </p:ext>
            </p:extLst>
          </p:nvPr>
        </p:nvGraphicFramePr>
        <p:xfrm>
          <a:off x="284163" y="436880"/>
          <a:ext cx="11577637" cy="5530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3020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2D8EF97-B64D-43EF-82DC-FB4A94E42444}"/>
              </a:ext>
            </a:extLst>
          </p:cNvPr>
          <p:cNvSpPr txBox="1"/>
          <p:nvPr/>
        </p:nvSpPr>
        <p:spPr>
          <a:xfrm>
            <a:off x="493229" y="1186893"/>
            <a:ext cx="11186579" cy="1477328"/>
          </a:xfrm>
          <a:prstGeom prst="rect">
            <a:avLst/>
          </a:prstGeom>
          <a:noFill/>
        </p:spPr>
        <p:txBody>
          <a:bodyPr wrap="square" rtlCol="0">
            <a:spAutoFit/>
          </a:bodyPr>
          <a:lstStyle/>
          <a:p>
            <a:r>
              <a:rPr lang="en-US" b="1" u="sng" dirty="0">
                <a:latin typeface="Arial Narrow" panose="020B0606020202030204" pitchFamily="34" charset="0"/>
              </a:rPr>
              <a:t>Four levels</a:t>
            </a:r>
            <a:r>
              <a:rPr lang="en-US" dirty="0">
                <a:latin typeface="Arial Narrow" panose="020B0606020202030204" pitchFamily="34" charset="0"/>
              </a:rPr>
              <a:t> exist in Fringe because, unlike the Non-Compensation and Revenue Categories, there is </a:t>
            </a:r>
            <a:r>
              <a:rPr lang="en-US" b="1" dirty="0">
                <a:latin typeface="Arial Narrow" panose="020B0606020202030204" pitchFamily="34" charset="0"/>
              </a:rPr>
              <a:t>one</a:t>
            </a:r>
            <a:r>
              <a:rPr lang="en-US" dirty="0">
                <a:latin typeface="Arial Narrow" panose="020B0606020202030204" pitchFamily="34" charset="0"/>
              </a:rPr>
              <a:t> total Fringe input account.</a:t>
            </a:r>
          </a:p>
          <a:p>
            <a:endParaRPr lang="en-US" dirty="0">
              <a:latin typeface="Arial Narrow" panose="020B0606020202030204" pitchFamily="34" charset="0"/>
            </a:endParaRPr>
          </a:p>
          <a:p>
            <a:r>
              <a:rPr lang="en-US" dirty="0">
                <a:latin typeface="Arial Narrow" panose="020B0606020202030204" pitchFamily="34" charset="0"/>
              </a:rPr>
              <a:t>Level 1 only has one account:</a:t>
            </a:r>
          </a:p>
          <a:p>
            <a:pPr marL="285750" lvl="0" indent="-285750">
              <a:buFont typeface="Arial" panose="020B0604020202020204" pitchFamily="34" charset="0"/>
              <a:buChar char="•"/>
            </a:pPr>
            <a:r>
              <a:rPr lang="en-US" b="1" dirty="0">
                <a:latin typeface="Arial Narrow" panose="020B0606020202030204" pitchFamily="34" charset="0"/>
              </a:rPr>
              <a:t>Fringe Input Plan UW</a:t>
            </a:r>
          </a:p>
        </p:txBody>
      </p:sp>
      <p:pic>
        <p:nvPicPr>
          <p:cNvPr id="5" name="Picture 4">
            <a:extLst>
              <a:ext uri="{FF2B5EF4-FFF2-40B4-BE49-F238E27FC236}">
                <a16:creationId xmlns:a16="http://schemas.microsoft.com/office/drawing/2014/main" xmlns="" id="{2F79ADD0-ED72-44FE-B320-B25D2C8BA628}"/>
              </a:ext>
            </a:extLst>
          </p:cNvPr>
          <p:cNvPicPr>
            <a:picLocks noChangeAspect="1"/>
          </p:cNvPicPr>
          <p:nvPr/>
        </p:nvPicPr>
        <p:blipFill>
          <a:blip r:embed="rId2"/>
          <a:stretch>
            <a:fillRect/>
          </a:stretch>
        </p:blipFill>
        <p:spPr>
          <a:xfrm>
            <a:off x="4080109" y="1771486"/>
            <a:ext cx="7514860" cy="4387657"/>
          </a:xfrm>
          <a:prstGeom prst="rect">
            <a:avLst/>
          </a:prstGeom>
          <a:ln>
            <a:solidFill>
              <a:schemeClr val="tx1"/>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xmlns="" id="{2CE9E788-ED9B-4744-A204-0D0E8935A6D1}"/>
              </a:ext>
            </a:extLst>
          </p:cNvPr>
          <p:cNvSpPr/>
          <p:nvPr/>
        </p:nvSpPr>
        <p:spPr>
          <a:xfrm>
            <a:off x="9686699" y="0"/>
            <a:ext cx="2505301" cy="646331"/>
          </a:xfrm>
          <a:prstGeom prst="rect">
            <a:avLst/>
          </a:prstGeom>
          <a:solidFill>
            <a:schemeClr val="accent2">
              <a:lumMod val="75000"/>
            </a:schemeClr>
          </a:solidFill>
          <a:ln>
            <a:solidFill>
              <a:srgbClr val="700000"/>
            </a:solid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lvl="0"/>
            <a:r>
              <a:rPr lang="en-US" sz="3600" b="1" dirty="0">
                <a:solidFill>
                  <a:schemeClr val="bg1"/>
                </a:solidFill>
                <a:latin typeface="Arial Narrow" panose="020B0606020202030204" pitchFamily="34" charset="0"/>
              </a:rPr>
              <a:t>INPUT ONLY</a:t>
            </a:r>
          </a:p>
        </p:txBody>
      </p:sp>
      <p:sp>
        <p:nvSpPr>
          <p:cNvPr id="9" name="Rectangle 4">
            <a:extLst>
              <a:ext uri="{FF2B5EF4-FFF2-40B4-BE49-F238E27FC236}">
                <a16:creationId xmlns:a16="http://schemas.microsoft.com/office/drawing/2014/main" xmlns="" id="{9804E1A1-EB8B-4DBB-B1BF-4ACD1A2A177B}"/>
              </a:ext>
            </a:extLst>
          </p:cNvPr>
          <p:cNvSpPr txBox="1">
            <a:spLocks noChangeArrowheads="1"/>
          </p:cNvSpPr>
          <p:nvPr/>
        </p:nvSpPr>
        <p:spPr>
          <a:xfrm>
            <a:off x="0" y="97691"/>
            <a:ext cx="896568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Fringe – Level 1</a:t>
            </a:r>
          </a:p>
        </p:txBody>
      </p:sp>
    </p:spTree>
    <p:extLst>
      <p:ext uri="{BB962C8B-B14F-4D97-AF65-F5344CB8AC3E}">
        <p14:creationId xmlns:p14="http://schemas.microsoft.com/office/powerpoint/2010/main" val="755946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2CE9E788-ED9B-4744-A204-0D0E8935A6D1}"/>
              </a:ext>
            </a:extLst>
          </p:cNvPr>
          <p:cNvSpPr/>
          <p:nvPr/>
        </p:nvSpPr>
        <p:spPr>
          <a:xfrm>
            <a:off x="7136257" y="-12035"/>
            <a:ext cx="5055743" cy="646331"/>
          </a:xfrm>
          <a:prstGeom prst="rect">
            <a:avLst/>
          </a:prstGeom>
          <a:solidFill>
            <a:schemeClr val="accent2">
              <a:lumMod val="75000"/>
            </a:schemeClr>
          </a:solidFill>
          <a:ln>
            <a:solidFill>
              <a:srgbClr val="700000"/>
            </a:solid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sz="3600" b="1" dirty="0">
                <a:solidFill>
                  <a:schemeClr val="bg1"/>
                </a:solidFill>
                <a:latin typeface="Arial Narrow" panose="020B0606020202030204" pitchFamily="34" charset="0"/>
              </a:rPr>
              <a:t>RATE DRIVEN OR OUTPUT</a:t>
            </a:r>
          </a:p>
        </p:txBody>
      </p:sp>
      <p:sp>
        <p:nvSpPr>
          <p:cNvPr id="9" name="Rectangle 4">
            <a:extLst>
              <a:ext uri="{FF2B5EF4-FFF2-40B4-BE49-F238E27FC236}">
                <a16:creationId xmlns:a16="http://schemas.microsoft.com/office/drawing/2014/main" xmlns="" id="{9804E1A1-EB8B-4DBB-B1BF-4ACD1A2A177B}"/>
              </a:ext>
            </a:extLst>
          </p:cNvPr>
          <p:cNvSpPr txBox="1">
            <a:spLocks noChangeArrowheads="1"/>
          </p:cNvSpPr>
          <p:nvPr/>
        </p:nvSpPr>
        <p:spPr>
          <a:xfrm>
            <a:off x="-1" y="97691"/>
            <a:ext cx="6562725"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Fringe – Level 2</a:t>
            </a:r>
          </a:p>
        </p:txBody>
      </p:sp>
      <p:sp>
        <p:nvSpPr>
          <p:cNvPr id="7" name="Rectangle 6">
            <a:extLst>
              <a:ext uri="{FF2B5EF4-FFF2-40B4-BE49-F238E27FC236}">
                <a16:creationId xmlns:a16="http://schemas.microsoft.com/office/drawing/2014/main" xmlns="" id="{6B21A1B0-14FB-4535-930D-D138BB6C7DC9}"/>
              </a:ext>
            </a:extLst>
          </p:cNvPr>
          <p:cNvSpPr/>
          <p:nvPr/>
        </p:nvSpPr>
        <p:spPr>
          <a:xfrm>
            <a:off x="625214" y="1702187"/>
            <a:ext cx="5737879" cy="4801314"/>
          </a:xfrm>
          <a:prstGeom prst="rect">
            <a:avLst/>
          </a:prstGeom>
          <a:ln>
            <a:noFill/>
          </a:ln>
        </p:spPr>
        <p:txBody>
          <a:bodyPr wrap="square">
            <a:spAutoFit/>
          </a:bodyPr>
          <a:lstStyle/>
          <a:p>
            <a:r>
              <a:rPr lang="en-US" dirty="0">
                <a:solidFill>
                  <a:srgbClr val="000000"/>
                </a:solidFill>
                <a:latin typeface="Arial Narrow" panose="020B0606020202030204" pitchFamily="34" charset="0"/>
                <a:ea typeface="Calibri" panose="020F0502020204030204" pitchFamily="34" charset="0"/>
                <a:cs typeface="Calibri" panose="020F0502020204030204" pitchFamily="34" charset="0"/>
              </a:rPr>
              <a:t>5 out of the 10 Level 2 Fringe accounts are included in the fringe calculation</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a:t>
            </a:r>
          </a:p>
          <a:p>
            <a:endParaRPr lang="en-US" dirty="0">
              <a:latin typeface="Arial Narrow" panose="020B0606020202030204" pitchFamily="34" charset="0"/>
              <a:ea typeface="Calibri" panose="020F0502020204030204" pitchFamily="34" charset="0"/>
              <a:cs typeface="Calibri" panose="020F0502020204030204" pitchFamily="34" charset="0"/>
            </a:endParaRPr>
          </a:p>
          <a:p>
            <a:pPr marL="800100" lvl="1" indent="-342900">
              <a:buFont typeface="+mj-lt"/>
              <a:buAutoNum type="arabicPeriod"/>
            </a:pPr>
            <a:r>
              <a:rPr lang="en-US"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Faculty/</a:t>
            </a:r>
            <a:r>
              <a:rPr lang="en-US" b="1" dirty="0" err="1">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Acad</a:t>
            </a:r>
            <a:r>
              <a:rPr lang="en-US"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Fringe Input</a:t>
            </a:r>
            <a:endParaRPr lang="en-US" b="1" dirty="0">
              <a:latin typeface="Arial Narrow" panose="020B0606020202030204" pitchFamily="34" charset="0"/>
              <a:ea typeface="Calibri" panose="020F0502020204030204" pitchFamily="34" charset="0"/>
              <a:cs typeface="Calibri" panose="020F0502020204030204" pitchFamily="34" charset="0"/>
            </a:endParaRPr>
          </a:p>
          <a:p>
            <a:pPr marL="800100" lvl="1" indent="-342900">
              <a:buFont typeface="+mj-lt"/>
              <a:buAutoNum type="arabicPeriod"/>
            </a:pPr>
            <a:r>
              <a:rPr lang="en-US"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University Staff Misc. Fringe Input</a:t>
            </a:r>
            <a:endParaRPr lang="en-US" b="1" dirty="0">
              <a:latin typeface="Arial Narrow" panose="020B0606020202030204" pitchFamily="34" charset="0"/>
              <a:ea typeface="Calibri" panose="020F0502020204030204" pitchFamily="34" charset="0"/>
              <a:cs typeface="Calibri" panose="020F0502020204030204" pitchFamily="34" charset="0"/>
            </a:endParaRPr>
          </a:p>
          <a:p>
            <a:pPr marL="800100" lvl="1" indent="-342900">
              <a:buFont typeface="+mj-lt"/>
              <a:buAutoNum type="arabicPeriod"/>
            </a:pPr>
            <a:r>
              <a:rPr lang="en-US"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LTE Fringe Input</a:t>
            </a:r>
            <a:endParaRPr lang="en-US" b="1" dirty="0">
              <a:latin typeface="Arial Narrow" panose="020B0606020202030204" pitchFamily="34" charset="0"/>
              <a:ea typeface="Calibri" panose="020F0502020204030204" pitchFamily="34" charset="0"/>
              <a:cs typeface="Calibri" panose="020F0502020204030204" pitchFamily="34" charset="0"/>
            </a:endParaRPr>
          </a:p>
          <a:p>
            <a:pPr marL="800100" lvl="1" indent="-342900">
              <a:buFont typeface="+mj-lt"/>
              <a:buAutoNum type="arabicPeriod"/>
            </a:pPr>
            <a:r>
              <a:rPr lang="en-US"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Grad Assistant Fringe Input</a:t>
            </a:r>
            <a:endParaRPr lang="en-US" b="1" dirty="0">
              <a:latin typeface="Arial Narrow" panose="020B0606020202030204" pitchFamily="34" charset="0"/>
              <a:ea typeface="Calibri" panose="020F0502020204030204" pitchFamily="34" charset="0"/>
              <a:cs typeface="Calibri" panose="020F0502020204030204" pitchFamily="34" charset="0"/>
            </a:endParaRPr>
          </a:p>
          <a:p>
            <a:pPr marL="800100" lvl="1" indent="-342900">
              <a:buFont typeface="+mj-lt"/>
              <a:buAutoNum type="arabicPeriod"/>
            </a:pPr>
            <a:r>
              <a:rPr lang="en-US"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Student Fringe Input</a:t>
            </a:r>
          </a:p>
          <a:p>
            <a:pPr marL="342900" marR="0" lvl="0" indent="-342900">
              <a:spcBef>
                <a:spcPts val="0"/>
              </a:spcBef>
              <a:spcAft>
                <a:spcPts val="0"/>
              </a:spcAft>
              <a:buFont typeface="+mj-lt"/>
              <a:buAutoNum type="arabicPeriod"/>
            </a:pPr>
            <a:endParaRPr lang="en-US" dirty="0">
              <a:solidFill>
                <a:srgbClr val="000000"/>
              </a:solidFill>
              <a:latin typeface="Arial Narrow" panose="020B0606020202030204" pitchFamily="34" charset="0"/>
              <a:ea typeface="Calibri" panose="020F0502020204030204" pitchFamily="34" charset="0"/>
              <a:cs typeface="Times New Roman" panose="02020603050405020304" pitchFamily="18" charset="0"/>
            </a:endParaRPr>
          </a:p>
          <a:p>
            <a:r>
              <a:rPr lang="en-US" dirty="0">
                <a:latin typeface="Arial Narrow" panose="020B0606020202030204" pitchFamily="34" charset="0"/>
              </a:rPr>
              <a:t>The other 5 </a:t>
            </a:r>
            <a:r>
              <a:rPr lang="en-US" dirty="0">
                <a:solidFill>
                  <a:srgbClr val="000000"/>
                </a:solidFill>
                <a:latin typeface="Arial Narrow" panose="020B0606020202030204" pitchFamily="34" charset="0"/>
                <a:ea typeface="Calibri" panose="020F0502020204030204" pitchFamily="34" charset="0"/>
                <a:cs typeface="Calibri" panose="020F0502020204030204" pitchFamily="34" charset="0"/>
              </a:rPr>
              <a:t>Level 2 Fringe accounts</a:t>
            </a:r>
            <a:r>
              <a:rPr lang="en-US" dirty="0">
                <a:latin typeface="Arial Narrow" panose="020B0606020202030204" pitchFamily="34" charset="0"/>
              </a:rPr>
              <a:t> are not driven by the calculation because they are not grouped by position:</a:t>
            </a:r>
          </a:p>
          <a:p>
            <a:r>
              <a:rPr lang="en-US" dirty="0">
                <a:latin typeface="Arial Narrow" panose="020B0606020202030204" pitchFamily="34" charset="0"/>
              </a:rPr>
              <a:t> </a:t>
            </a:r>
          </a:p>
          <a:p>
            <a:pPr marL="800100" lvl="1" indent="-342900">
              <a:buFont typeface="+mj-lt"/>
              <a:buAutoNum type="arabicPeriod"/>
            </a:pPr>
            <a:r>
              <a:rPr lang="en-US" b="1" dirty="0">
                <a:latin typeface="Arial Narrow" panose="020B0606020202030204" pitchFamily="34" charset="0"/>
              </a:rPr>
              <a:t>Misc. Fringe Input</a:t>
            </a:r>
          </a:p>
          <a:p>
            <a:pPr marL="800100" lvl="1" indent="-342900">
              <a:buFont typeface="+mj-lt"/>
              <a:buAutoNum type="arabicPeriod"/>
            </a:pPr>
            <a:r>
              <a:rPr lang="en-US" b="1" dirty="0">
                <a:latin typeface="Arial Narrow" panose="020B0606020202030204" pitchFamily="34" charset="0"/>
              </a:rPr>
              <a:t>FICA Input</a:t>
            </a:r>
          </a:p>
          <a:p>
            <a:pPr marL="800100" lvl="1" indent="-342900">
              <a:buFont typeface="+mj-lt"/>
              <a:buAutoNum type="arabicPeriod"/>
            </a:pPr>
            <a:r>
              <a:rPr lang="en-US" b="1" dirty="0">
                <a:latin typeface="Arial Narrow" panose="020B0606020202030204" pitchFamily="34" charset="0"/>
              </a:rPr>
              <a:t>1921 - Group Health Insurance - ER</a:t>
            </a:r>
          </a:p>
          <a:p>
            <a:pPr marL="800100" lvl="1" indent="-342900">
              <a:buFont typeface="+mj-lt"/>
              <a:buAutoNum type="arabicPeriod"/>
            </a:pPr>
            <a:r>
              <a:rPr lang="en-US" b="1" dirty="0">
                <a:latin typeface="Arial Narrow" panose="020B0606020202030204" pitchFamily="34" charset="0"/>
              </a:rPr>
              <a:t>Other Group Health Input</a:t>
            </a:r>
          </a:p>
          <a:p>
            <a:pPr marL="800100" lvl="1" indent="-342900">
              <a:buFont typeface="+mj-lt"/>
              <a:buAutoNum type="arabicPeriod"/>
            </a:pPr>
            <a:r>
              <a:rPr lang="en-US" b="1" dirty="0">
                <a:latin typeface="Arial Narrow" panose="020B0606020202030204" pitchFamily="34" charset="0"/>
              </a:rPr>
              <a:t>Fringe-Gift/Fed </a:t>
            </a:r>
            <a:r>
              <a:rPr lang="en-US" b="1" dirty="0" err="1">
                <a:latin typeface="Arial Narrow" panose="020B0606020202030204" pitchFamily="34" charset="0"/>
              </a:rPr>
              <a:t>Trf</a:t>
            </a:r>
            <a:r>
              <a:rPr lang="en-US" b="1" dirty="0">
                <a:latin typeface="Arial Narrow" panose="020B0606020202030204" pitchFamily="34" charset="0"/>
              </a:rPr>
              <a:t> Input</a:t>
            </a:r>
          </a:p>
        </p:txBody>
      </p:sp>
      <p:sp>
        <p:nvSpPr>
          <p:cNvPr id="8" name="Rectangle 7">
            <a:extLst>
              <a:ext uri="{FF2B5EF4-FFF2-40B4-BE49-F238E27FC236}">
                <a16:creationId xmlns:a16="http://schemas.microsoft.com/office/drawing/2014/main" xmlns="" id="{67232D0E-EE5B-45E9-A12A-6E89E9255B74}"/>
              </a:ext>
            </a:extLst>
          </p:cNvPr>
          <p:cNvSpPr/>
          <p:nvPr/>
        </p:nvSpPr>
        <p:spPr>
          <a:xfrm>
            <a:off x="625214" y="1114043"/>
            <a:ext cx="11073450" cy="400110"/>
          </a:xfrm>
          <a:prstGeom prst="rect">
            <a:avLst/>
          </a:prstGeom>
        </p:spPr>
        <p:txBody>
          <a:bodyPr wrap="square">
            <a:spAutoFit/>
          </a:bodyPr>
          <a:lstStyle/>
          <a:p>
            <a:r>
              <a:rPr lang="en-US"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The driver-based calculation by fringe rate can be used at </a:t>
            </a:r>
            <a:r>
              <a:rPr lang="en-US" sz="20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level 2</a:t>
            </a:r>
            <a:r>
              <a:rPr lang="en-US"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to </a:t>
            </a:r>
            <a:r>
              <a:rPr lang="en-US" sz="20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calculate Fringe amounts by Position</a:t>
            </a:r>
            <a:r>
              <a:rPr lang="en-US" sz="2000" dirty="0">
                <a:solidFill>
                  <a:srgbClr val="000000"/>
                </a:solidFill>
                <a:latin typeface="Arial Narrow" panose="020B0606020202030204" pitchFamily="34" charset="0"/>
                <a:ea typeface="Calibri" panose="020F0502020204030204" pitchFamily="34" charset="0"/>
                <a:cs typeface="Calibri" panose="020F0502020204030204" pitchFamily="34" charset="0"/>
              </a:rPr>
              <a:t>. </a:t>
            </a:r>
          </a:p>
        </p:txBody>
      </p:sp>
      <p:graphicFrame>
        <p:nvGraphicFramePr>
          <p:cNvPr id="10" name="Table 9">
            <a:extLst>
              <a:ext uri="{FF2B5EF4-FFF2-40B4-BE49-F238E27FC236}">
                <a16:creationId xmlns:a16="http://schemas.microsoft.com/office/drawing/2014/main" xmlns="" id="{527367DC-D0A6-4CBB-8D85-1F903B800DAD}"/>
              </a:ext>
            </a:extLst>
          </p:cNvPr>
          <p:cNvGraphicFramePr>
            <a:graphicFrameLocks noGrp="1"/>
          </p:cNvGraphicFramePr>
          <p:nvPr>
            <p:extLst>
              <p:ext uri="{D42A27DB-BD31-4B8C-83A1-F6EECF244321}">
                <p14:modId xmlns:p14="http://schemas.microsoft.com/office/powerpoint/2010/main" val="1493601359"/>
              </p:ext>
            </p:extLst>
          </p:nvPr>
        </p:nvGraphicFramePr>
        <p:xfrm>
          <a:off x="6674177" y="1702187"/>
          <a:ext cx="5187622" cy="4392889"/>
        </p:xfrm>
        <a:graphic>
          <a:graphicData uri="http://schemas.openxmlformats.org/drawingml/2006/table">
            <a:tbl>
              <a:tblPr firstRow="1" firstCol="1" bandRow="1">
                <a:tableStyleId>{21E4AEA4-8DFA-4A89-87EB-49C32662AFE0}</a:tableStyleId>
              </a:tblPr>
              <a:tblGrid>
                <a:gridCol w="3619893">
                  <a:extLst>
                    <a:ext uri="{9D8B030D-6E8A-4147-A177-3AD203B41FA5}">
                      <a16:colId xmlns:a16="http://schemas.microsoft.com/office/drawing/2014/main" xmlns="" val="1854638944"/>
                    </a:ext>
                  </a:extLst>
                </a:gridCol>
                <a:gridCol w="1567729">
                  <a:extLst>
                    <a:ext uri="{9D8B030D-6E8A-4147-A177-3AD203B41FA5}">
                      <a16:colId xmlns:a16="http://schemas.microsoft.com/office/drawing/2014/main" xmlns="" val="3064862142"/>
                    </a:ext>
                  </a:extLst>
                </a:gridCol>
              </a:tblGrid>
              <a:tr h="591469">
                <a:tc>
                  <a:txBody>
                    <a:bodyPr/>
                    <a:lstStyle/>
                    <a:p>
                      <a:pPr marL="0" marR="0">
                        <a:spcBef>
                          <a:spcPts val="0"/>
                        </a:spcBef>
                        <a:spcAft>
                          <a:spcPts val="0"/>
                        </a:spcAft>
                      </a:pPr>
                      <a:r>
                        <a:rPr lang="en-US" sz="1100" dirty="0">
                          <a:effectLst/>
                          <a:latin typeface="Arial Narrow" panose="020B0606020202030204" pitchFamily="34" charset="0"/>
                        </a:rPr>
                        <a:t> </a:t>
                      </a:r>
                      <a:endParaRPr lang="en-US" sz="1100" b="0" dirty="0">
                        <a:solidFill>
                          <a:schemeClr val="tx1"/>
                        </a:solidFill>
                        <a:effectLst/>
                        <a:latin typeface="Arial Narrow" panose="020B0606020202030204" pitchFamily="34" charset="0"/>
                        <a:ea typeface="+mn-ea"/>
                        <a:cs typeface="+mn-cs"/>
                      </a:endParaRPr>
                    </a:p>
                  </a:txBody>
                  <a:tcPr marL="68580" marR="68580" marT="0" marB="0">
                    <a:solidFill>
                      <a:schemeClr val="bg1">
                        <a:lumMod val="75000"/>
                      </a:schemeClr>
                    </a:solidFill>
                  </a:tcPr>
                </a:tc>
                <a:tc>
                  <a:txBody>
                    <a:bodyPr/>
                    <a:lstStyle/>
                    <a:p>
                      <a:pPr marL="0" marR="0" algn="ctr">
                        <a:spcBef>
                          <a:spcPts val="0"/>
                        </a:spcBef>
                        <a:spcAft>
                          <a:spcPts val="0"/>
                        </a:spcAft>
                      </a:pPr>
                      <a:r>
                        <a:rPr lang="en-US" sz="1600" dirty="0">
                          <a:solidFill>
                            <a:schemeClr val="tx1"/>
                          </a:solidFill>
                          <a:effectLst/>
                          <a:latin typeface="Arial Narrow" panose="020B0606020202030204" pitchFamily="34" charset="0"/>
                        </a:rPr>
                        <a:t>Included in Rate Driven method?</a:t>
                      </a:r>
                      <a:endParaRPr lang="en-US" sz="1600" b="1" dirty="0">
                        <a:solidFill>
                          <a:schemeClr val="tx1"/>
                        </a:solidFill>
                        <a:effectLst/>
                        <a:latin typeface="Arial Narrow" panose="020B0606020202030204" pitchFamily="34" charset="0"/>
                        <a:ea typeface="+mn-ea"/>
                        <a:cs typeface="+mn-cs"/>
                      </a:endParaRPr>
                    </a:p>
                  </a:txBody>
                  <a:tcPr marL="68580" marR="68580" marT="0" marB="0" anchor="ctr">
                    <a:solidFill>
                      <a:schemeClr val="bg1">
                        <a:lumMod val="75000"/>
                      </a:schemeClr>
                    </a:solidFill>
                  </a:tcPr>
                </a:tc>
                <a:extLst>
                  <a:ext uri="{0D108BD9-81ED-4DB2-BD59-A6C34878D82A}">
                    <a16:rowId xmlns:a16="http://schemas.microsoft.com/office/drawing/2014/main" xmlns="" val="2000093626"/>
                  </a:ext>
                </a:extLst>
              </a:tr>
              <a:tr h="380142">
                <a:tc>
                  <a:txBody>
                    <a:bodyPr/>
                    <a:lstStyle/>
                    <a:p>
                      <a:pPr marL="0" marR="0">
                        <a:spcBef>
                          <a:spcPts val="0"/>
                        </a:spcBef>
                        <a:spcAft>
                          <a:spcPts val="0"/>
                        </a:spcAft>
                      </a:pPr>
                      <a:r>
                        <a:rPr lang="en-US" sz="1800" dirty="0">
                          <a:solidFill>
                            <a:schemeClr val="tx1"/>
                          </a:solidFill>
                          <a:effectLst/>
                          <a:latin typeface="Arial Narrow" panose="020B0606020202030204" pitchFamily="34" charset="0"/>
                        </a:rPr>
                        <a:t>Faculty/</a:t>
                      </a:r>
                      <a:r>
                        <a:rPr lang="en-US" sz="1800" dirty="0" err="1">
                          <a:solidFill>
                            <a:schemeClr val="tx1"/>
                          </a:solidFill>
                          <a:effectLst/>
                          <a:latin typeface="Arial Narrow" panose="020B0606020202030204" pitchFamily="34" charset="0"/>
                        </a:rPr>
                        <a:t>Acad</a:t>
                      </a:r>
                      <a:r>
                        <a:rPr lang="en-US" sz="1800" dirty="0">
                          <a:solidFill>
                            <a:schemeClr val="tx1"/>
                          </a:solidFill>
                          <a:effectLst/>
                          <a:latin typeface="Arial Narrow" panose="020B0606020202030204" pitchFamily="34" charset="0"/>
                        </a:rPr>
                        <a:t> Fringe</a:t>
                      </a:r>
                      <a:endParaRPr lang="en-US" sz="1800" b="1" dirty="0">
                        <a:solidFill>
                          <a:schemeClr val="tx1"/>
                        </a:solidFill>
                        <a:effectLst/>
                        <a:latin typeface="Arial Narrow" panose="020B0606020202030204" pitchFamily="34" charset="0"/>
                        <a:ea typeface="+mn-ea"/>
                        <a:cs typeface="+mn-cs"/>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600">
                          <a:effectLst/>
                          <a:latin typeface="Arial Narrow" panose="020B0606020202030204" pitchFamily="34" charset="0"/>
                        </a:rPr>
                        <a:t>Yes</a:t>
                      </a:r>
                      <a:endParaRPr lang="en-US" sz="1600" b="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solidFill>
                      <a:srgbClr val="92D050"/>
                    </a:solidFill>
                  </a:tcPr>
                </a:tc>
                <a:extLst>
                  <a:ext uri="{0D108BD9-81ED-4DB2-BD59-A6C34878D82A}">
                    <a16:rowId xmlns:a16="http://schemas.microsoft.com/office/drawing/2014/main" xmlns="" val="1978516427"/>
                  </a:ext>
                </a:extLst>
              </a:tr>
              <a:tr h="380142">
                <a:tc>
                  <a:txBody>
                    <a:bodyPr/>
                    <a:lstStyle/>
                    <a:p>
                      <a:pPr marL="0" marR="0">
                        <a:spcBef>
                          <a:spcPts val="0"/>
                        </a:spcBef>
                        <a:spcAft>
                          <a:spcPts val="0"/>
                        </a:spcAft>
                      </a:pPr>
                      <a:r>
                        <a:rPr lang="en-US" sz="1800" dirty="0">
                          <a:solidFill>
                            <a:schemeClr val="tx1"/>
                          </a:solidFill>
                          <a:effectLst/>
                          <a:latin typeface="Arial Narrow" panose="020B0606020202030204" pitchFamily="34" charset="0"/>
                        </a:rPr>
                        <a:t>University Staff Misc. Fringe</a:t>
                      </a:r>
                      <a:endParaRPr lang="en-US" sz="1800" b="1" dirty="0">
                        <a:solidFill>
                          <a:schemeClr val="tx1"/>
                        </a:solidFill>
                        <a:effectLst/>
                        <a:latin typeface="Arial Narrow" panose="020B0606020202030204" pitchFamily="34" charset="0"/>
                        <a:ea typeface="+mn-ea"/>
                        <a:cs typeface="+mn-cs"/>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600">
                          <a:effectLst/>
                          <a:latin typeface="Arial Narrow" panose="020B0606020202030204" pitchFamily="34" charset="0"/>
                        </a:rPr>
                        <a:t>Yes</a:t>
                      </a:r>
                      <a:endParaRPr lang="en-US" sz="1600" b="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solidFill>
                      <a:srgbClr val="92D050"/>
                    </a:solidFill>
                  </a:tcPr>
                </a:tc>
                <a:extLst>
                  <a:ext uri="{0D108BD9-81ED-4DB2-BD59-A6C34878D82A}">
                    <a16:rowId xmlns:a16="http://schemas.microsoft.com/office/drawing/2014/main" xmlns="" val="2395805992"/>
                  </a:ext>
                </a:extLst>
              </a:tr>
              <a:tr h="380142">
                <a:tc>
                  <a:txBody>
                    <a:bodyPr/>
                    <a:lstStyle/>
                    <a:p>
                      <a:pPr marL="0" marR="0">
                        <a:spcBef>
                          <a:spcPts val="0"/>
                        </a:spcBef>
                        <a:spcAft>
                          <a:spcPts val="0"/>
                        </a:spcAft>
                      </a:pPr>
                      <a:r>
                        <a:rPr lang="en-US" sz="1800" dirty="0">
                          <a:solidFill>
                            <a:schemeClr val="tx1"/>
                          </a:solidFill>
                          <a:effectLst/>
                          <a:latin typeface="Arial Narrow" panose="020B0606020202030204" pitchFamily="34" charset="0"/>
                        </a:rPr>
                        <a:t>LTE Fringe</a:t>
                      </a:r>
                      <a:endParaRPr lang="en-US" sz="1800" b="1" dirty="0">
                        <a:solidFill>
                          <a:schemeClr val="tx1"/>
                        </a:solidFill>
                        <a:effectLst/>
                        <a:latin typeface="Arial Narrow" panose="020B0606020202030204" pitchFamily="34" charset="0"/>
                        <a:ea typeface="+mn-ea"/>
                        <a:cs typeface="+mn-cs"/>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600" dirty="0">
                          <a:effectLst/>
                          <a:latin typeface="Arial Narrow" panose="020B0606020202030204" pitchFamily="34" charset="0"/>
                        </a:rPr>
                        <a:t>Yes</a:t>
                      </a:r>
                      <a:endParaRPr lang="en-US" sz="1600" b="0"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solidFill>
                      <a:srgbClr val="92D050"/>
                    </a:solidFill>
                  </a:tcPr>
                </a:tc>
                <a:extLst>
                  <a:ext uri="{0D108BD9-81ED-4DB2-BD59-A6C34878D82A}">
                    <a16:rowId xmlns:a16="http://schemas.microsoft.com/office/drawing/2014/main" xmlns="" val="2604001640"/>
                  </a:ext>
                </a:extLst>
              </a:tr>
              <a:tr h="380142">
                <a:tc>
                  <a:txBody>
                    <a:bodyPr/>
                    <a:lstStyle/>
                    <a:p>
                      <a:pPr marL="0" marR="0">
                        <a:spcBef>
                          <a:spcPts val="0"/>
                        </a:spcBef>
                        <a:spcAft>
                          <a:spcPts val="0"/>
                        </a:spcAft>
                      </a:pPr>
                      <a:r>
                        <a:rPr lang="en-US" sz="1800" dirty="0">
                          <a:solidFill>
                            <a:schemeClr val="tx1"/>
                          </a:solidFill>
                          <a:effectLst/>
                          <a:latin typeface="Arial Narrow" panose="020B0606020202030204" pitchFamily="34" charset="0"/>
                        </a:rPr>
                        <a:t>Grad Assistant Fringe</a:t>
                      </a:r>
                      <a:endParaRPr lang="en-US" sz="1800" b="1" dirty="0">
                        <a:solidFill>
                          <a:schemeClr val="tx1"/>
                        </a:solidFill>
                        <a:effectLst/>
                        <a:latin typeface="Arial Narrow" panose="020B0606020202030204" pitchFamily="34" charset="0"/>
                        <a:ea typeface="+mn-ea"/>
                        <a:cs typeface="+mn-cs"/>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600" dirty="0">
                          <a:effectLst/>
                          <a:latin typeface="Arial Narrow" panose="020B0606020202030204" pitchFamily="34" charset="0"/>
                        </a:rPr>
                        <a:t>Yes</a:t>
                      </a:r>
                      <a:endParaRPr lang="en-US" sz="1600" b="0"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solidFill>
                      <a:srgbClr val="92D050"/>
                    </a:solidFill>
                  </a:tcPr>
                </a:tc>
                <a:extLst>
                  <a:ext uri="{0D108BD9-81ED-4DB2-BD59-A6C34878D82A}">
                    <a16:rowId xmlns:a16="http://schemas.microsoft.com/office/drawing/2014/main" xmlns="" val="1957628691"/>
                  </a:ext>
                </a:extLst>
              </a:tr>
              <a:tr h="380142">
                <a:tc>
                  <a:txBody>
                    <a:bodyPr/>
                    <a:lstStyle/>
                    <a:p>
                      <a:pPr marL="0" marR="0">
                        <a:spcBef>
                          <a:spcPts val="0"/>
                        </a:spcBef>
                        <a:spcAft>
                          <a:spcPts val="0"/>
                        </a:spcAft>
                      </a:pPr>
                      <a:r>
                        <a:rPr lang="en-US" sz="1800" dirty="0">
                          <a:solidFill>
                            <a:schemeClr val="tx1"/>
                          </a:solidFill>
                          <a:effectLst/>
                          <a:latin typeface="Arial Narrow" panose="020B0606020202030204" pitchFamily="34" charset="0"/>
                        </a:rPr>
                        <a:t>Student Fringe</a:t>
                      </a:r>
                      <a:endParaRPr lang="en-US" sz="1800" b="1" dirty="0">
                        <a:solidFill>
                          <a:schemeClr val="tx1"/>
                        </a:solidFill>
                        <a:effectLst/>
                        <a:latin typeface="Arial Narrow" panose="020B0606020202030204" pitchFamily="34" charset="0"/>
                        <a:ea typeface="+mn-ea"/>
                        <a:cs typeface="+mn-cs"/>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600" dirty="0">
                          <a:effectLst/>
                          <a:latin typeface="Arial Narrow" panose="020B0606020202030204" pitchFamily="34" charset="0"/>
                        </a:rPr>
                        <a:t>Yes</a:t>
                      </a:r>
                      <a:endParaRPr lang="en-US" sz="1600" b="0"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solidFill>
                      <a:srgbClr val="92D050"/>
                    </a:solidFill>
                  </a:tcPr>
                </a:tc>
                <a:extLst>
                  <a:ext uri="{0D108BD9-81ED-4DB2-BD59-A6C34878D82A}">
                    <a16:rowId xmlns:a16="http://schemas.microsoft.com/office/drawing/2014/main" xmlns="" val="4128012541"/>
                  </a:ext>
                </a:extLst>
              </a:tr>
              <a:tr h="380142">
                <a:tc>
                  <a:txBody>
                    <a:bodyPr/>
                    <a:lstStyle/>
                    <a:p>
                      <a:pPr marL="0" marR="0">
                        <a:spcBef>
                          <a:spcPts val="0"/>
                        </a:spcBef>
                        <a:spcAft>
                          <a:spcPts val="0"/>
                        </a:spcAft>
                      </a:pPr>
                      <a:r>
                        <a:rPr lang="en-US" sz="1800" dirty="0">
                          <a:solidFill>
                            <a:schemeClr val="tx1"/>
                          </a:solidFill>
                          <a:effectLst/>
                          <a:latin typeface="Arial Narrow" panose="020B0606020202030204" pitchFamily="34" charset="0"/>
                        </a:rPr>
                        <a:t>Misc. Fringe</a:t>
                      </a:r>
                      <a:endParaRPr lang="en-US" sz="1800" b="1" dirty="0">
                        <a:solidFill>
                          <a:schemeClr val="tx1"/>
                        </a:solidFill>
                        <a:effectLst/>
                        <a:latin typeface="Arial Narrow" panose="020B0606020202030204" pitchFamily="34" charset="0"/>
                        <a:ea typeface="+mn-ea"/>
                        <a:cs typeface="+mn-cs"/>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600" dirty="0">
                          <a:effectLst/>
                          <a:latin typeface="Arial Narrow" panose="020B0606020202030204" pitchFamily="34" charset="0"/>
                        </a:rPr>
                        <a:t>No</a:t>
                      </a:r>
                      <a:endParaRPr lang="en-US" sz="1600" b="0"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solidFill>
                      <a:srgbClr val="FF0000"/>
                    </a:solidFill>
                  </a:tcPr>
                </a:tc>
                <a:extLst>
                  <a:ext uri="{0D108BD9-81ED-4DB2-BD59-A6C34878D82A}">
                    <a16:rowId xmlns:a16="http://schemas.microsoft.com/office/drawing/2014/main" xmlns="" val="1969687829"/>
                  </a:ext>
                </a:extLst>
              </a:tr>
              <a:tr h="380142">
                <a:tc>
                  <a:txBody>
                    <a:bodyPr/>
                    <a:lstStyle/>
                    <a:p>
                      <a:pPr marL="0" marR="0">
                        <a:spcBef>
                          <a:spcPts val="0"/>
                        </a:spcBef>
                        <a:spcAft>
                          <a:spcPts val="0"/>
                        </a:spcAft>
                      </a:pPr>
                      <a:r>
                        <a:rPr lang="en-US" sz="1800" dirty="0">
                          <a:solidFill>
                            <a:schemeClr val="tx1"/>
                          </a:solidFill>
                          <a:effectLst/>
                          <a:latin typeface="Arial Narrow" panose="020B0606020202030204" pitchFamily="34" charset="0"/>
                        </a:rPr>
                        <a:t>FICA</a:t>
                      </a:r>
                      <a:endParaRPr lang="en-US" sz="1800" b="1" dirty="0">
                        <a:solidFill>
                          <a:schemeClr val="tx1"/>
                        </a:solidFill>
                        <a:effectLst/>
                        <a:latin typeface="Arial Narrow" panose="020B0606020202030204" pitchFamily="34" charset="0"/>
                        <a:ea typeface="+mn-ea"/>
                        <a:cs typeface="+mn-cs"/>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600" dirty="0">
                          <a:effectLst/>
                          <a:latin typeface="Arial Narrow" panose="020B0606020202030204" pitchFamily="34" charset="0"/>
                        </a:rPr>
                        <a:t>No</a:t>
                      </a:r>
                      <a:endParaRPr lang="en-US" sz="1600" b="0"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solidFill>
                      <a:srgbClr val="FF0000"/>
                    </a:solidFill>
                  </a:tcPr>
                </a:tc>
                <a:extLst>
                  <a:ext uri="{0D108BD9-81ED-4DB2-BD59-A6C34878D82A}">
                    <a16:rowId xmlns:a16="http://schemas.microsoft.com/office/drawing/2014/main" xmlns="" val="2003613116"/>
                  </a:ext>
                </a:extLst>
              </a:tr>
              <a:tr h="380142">
                <a:tc>
                  <a:txBody>
                    <a:bodyPr/>
                    <a:lstStyle/>
                    <a:p>
                      <a:pPr marL="0" marR="0">
                        <a:spcBef>
                          <a:spcPts val="0"/>
                        </a:spcBef>
                        <a:spcAft>
                          <a:spcPts val="0"/>
                        </a:spcAft>
                      </a:pPr>
                      <a:r>
                        <a:rPr lang="en-US" sz="1800" dirty="0">
                          <a:solidFill>
                            <a:schemeClr val="tx1"/>
                          </a:solidFill>
                          <a:effectLst/>
                          <a:latin typeface="Arial Narrow" panose="020B0606020202030204" pitchFamily="34" charset="0"/>
                        </a:rPr>
                        <a:t>1921 - Group Health Insurance - ER</a:t>
                      </a:r>
                      <a:endParaRPr lang="en-US" sz="1800" b="1" dirty="0">
                        <a:solidFill>
                          <a:schemeClr val="tx1"/>
                        </a:solidFill>
                        <a:effectLst/>
                        <a:latin typeface="Arial Narrow" panose="020B0606020202030204" pitchFamily="34" charset="0"/>
                        <a:ea typeface="+mn-ea"/>
                        <a:cs typeface="+mn-cs"/>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600" dirty="0">
                          <a:effectLst/>
                          <a:latin typeface="Arial Narrow" panose="020B0606020202030204" pitchFamily="34" charset="0"/>
                        </a:rPr>
                        <a:t>No</a:t>
                      </a:r>
                      <a:endParaRPr lang="en-US" sz="1600" b="0"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solidFill>
                      <a:srgbClr val="FF0000"/>
                    </a:solidFill>
                  </a:tcPr>
                </a:tc>
                <a:extLst>
                  <a:ext uri="{0D108BD9-81ED-4DB2-BD59-A6C34878D82A}">
                    <a16:rowId xmlns:a16="http://schemas.microsoft.com/office/drawing/2014/main" xmlns="" val="3251549277"/>
                  </a:ext>
                </a:extLst>
              </a:tr>
              <a:tr h="380142">
                <a:tc>
                  <a:txBody>
                    <a:bodyPr/>
                    <a:lstStyle/>
                    <a:p>
                      <a:pPr marL="0" marR="0">
                        <a:spcBef>
                          <a:spcPts val="0"/>
                        </a:spcBef>
                        <a:spcAft>
                          <a:spcPts val="0"/>
                        </a:spcAft>
                      </a:pPr>
                      <a:r>
                        <a:rPr lang="en-US" sz="1800" dirty="0">
                          <a:solidFill>
                            <a:schemeClr val="tx1"/>
                          </a:solidFill>
                          <a:effectLst/>
                          <a:latin typeface="Arial Narrow" panose="020B0606020202030204" pitchFamily="34" charset="0"/>
                        </a:rPr>
                        <a:t>Other Group Health</a:t>
                      </a:r>
                      <a:endParaRPr lang="en-US" sz="1800" b="1" dirty="0">
                        <a:solidFill>
                          <a:schemeClr val="tx1"/>
                        </a:solidFill>
                        <a:effectLst/>
                        <a:latin typeface="Arial Narrow" panose="020B0606020202030204" pitchFamily="34" charset="0"/>
                        <a:ea typeface="+mn-ea"/>
                        <a:cs typeface="+mn-cs"/>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600" dirty="0">
                          <a:effectLst/>
                          <a:latin typeface="Arial Narrow" panose="020B0606020202030204" pitchFamily="34" charset="0"/>
                        </a:rPr>
                        <a:t>No</a:t>
                      </a:r>
                      <a:endParaRPr lang="en-US" sz="1600" b="0"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solidFill>
                      <a:srgbClr val="FF0000"/>
                    </a:solidFill>
                  </a:tcPr>
                </a:tc>
                <a:extLst>
                  <a:ext uri="{0D108BD9-81ED-4DB2-BD59-A6C34878D82A}">
                    <a16:rowId xmlns:a16="http://schemas.microsoft.com/office/drawing/2014/main" xmlns="" val="1523583471"/>
                  </a:ext>
                </a:extLst>
              </a:tr>
              <a:tr h="380142">
                <a:tc>
                  <a:txBody>
                    <a:bodyPr/>
                    <a:lstStyle/>
                    <a:p>
                      <a:pPr marL="0" marR="0">
                        <a:spcBef>
                          <a:spcPts val="0"/>
                        </a:spcBef>
                        <a:spcAft>
                          <a:spcPts val="0"/>
                        </a:spcAft>
                      </a:pPr>
                      <a:r>
                        <a:rPr lang="en-US" sz="1800" dirty="0">
                          <a:solidFill>
                            <a:schemeClr val="tx1"/>
                          </a:solidFill>
                          <a:effectLst/>
                          <a:latin typeface="Arial Narrow" panose="020B0606020202030204" pitchFamily="34" charset="0"/>
                        </a:rPr>
                        <a:t>Fringe-Gift/Fed </a:t>
                      </a:r>
                      <a:r>
                        <a:rPr lang="en-US" sz="1800" dirty="0" err="1">
                          <a:solidFill>
                            <a:schemeClr val="tx1"/>
                          </a:solidFill>
                          <a:effectLst/>
                          <a:latin typeface="Arial Narrow" panose="020B0606020202030204" pitchFamily="34" charset="0"/>
                        </a:rPr>
                        <a:t>Trf</a:t>
                      </a:r>
                      <a:endParaRPr lang="en-US" sz="1800" b="1" dirty="0">
                        <a:solidFill>
                          <a:schemeClr val="tx1"/>
                        </a:solidFill>
                        <a:effectLst/>
                        <a:latin typeface="Arial Narrow" panose="020B0606020202030204" pitchFamily="34" charset="0"/>
                        <a:ea typeface="+mn-ea"/>
                        <a:cs typeface="+mn-cs"/>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600" dirty="0">
                          <a:effectLst/>
                          <a:latin typeface="Arial Narrow" panose="020B0606020202030204" pitchFamily="34" charset="0"/>
                        </a:rPr>
                        <a:t>No</a:t>
                      </a:r>
                      <a:endParaRPr lang="en-US" sz="1600" b="0" dirty="0">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solidFill>
                      <a:srgbClr val="FF0000"/>
                    </a:solidFill>
                  </a:tcPr>
                </a:tc>
                <a:extLst>
                  <a:ext uri="{0D108BD9-81ED-4DB2-BD59-A6C34878D82A}">
                    <a16:rowId xmlns:a16="http://schemas.microsoft.com/office/drawing/2014/main" xmlns="" val="2583995617"/>
                  </a:ext>
                </a:extLst>
              </a:tr>
            </a:tbl>
          </a:graphicData>
        </a:graphic>
      </p:graphicFrame>
    </p:spTree>
    <p:extLst>
      <p:ext uri="{BB962C8B-B14F-4D97-AF65-F5344CB8AC3E}">
        <p14:creationId xmlns:p14="http://schemas.microsoft.com/office/powerpoint/2010/main" val="4032018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2CE9E788-ED9B-4744-A204-0D0E8935A6D1}"/>
              </a:ext>
            </a:extLst>
          </p:cNvPr>
          <p:cNvSpPr/>
          <p:nvPr/>
        </p:nvSpPr>
        <p:spPr>
          <a:xfrm>
            <a:off x="9686699" y="0"/>
            <a:ext cx="2505301" cy="646331"/>
          </a:xfrm>
          <a:prstGeom prst="rect">
            <a:avLst/>
          </a:prstGeom>
          <a:solidFill>
            <a:schemeClr val="accent2">
              <a:lumMod val="75000"/>
            </a:schemeClr>
          </a:solidFill>
          <a:ln>
            <a:solidFill>
              <a:srgbClr val="700000"/>
            </a:solid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sz="3600" b="1" dirty="0">
                <a:solidFill>
                  <a:schemeClr val="bg1"/>
                </a:solidFill>
                <a:latin typeface="Arial Narrow" panose="020B0606020202030204" pitchFamily="34" charset="0"/>
              </a:rPr>
              <a:t>INPUT ONLY</a:t>
            </a:r>
          </a:p>
        </p:txBody>
      </p:sp>
      <p:sp>
        <p:nvSpPr>
          <p:cNvPr id="9" name="Rectangle 4">
            <a:extLst>
              <a:ext uri="{FF2B5EF4-FFF2-40B4-BE49-F238E27FC236}">
                <a16:creationId xmlns:a16="http://schemas.microsoft.com/office/drawing/2014/main" xmlns="" id="{9804E1A1-EB8B-4DBB-B1BF-4ACD1A2A177B}"/>
              </a:ext>
            </a:extLst>
          </p:cNvPr>
          <p:cNvSpPr txBox="1">
            <a:spLocks noChangeArrowheads="1"/>
          </p:cNvSpPr>
          <p:nvPr/>
        </p:nvSpPr>
        <p:spPr>
          <a:xfrm>
            <a:off x="0" y="97691"/>
            <a:ext cx="896568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Fringe – Level 3</a:t>
            </a:r>
          </a:p>
        </p:txBody>
      </p:sp>
      <p:sp>
        <p:nvSpPr>
          <p:cNvPr id="7" name="Rectangle 6">
            <a:extLst>
              <a:ext uri="{FF2B5EF4-FFF2-40B4-BE49-F238E27FC236}">
                <a16:creationId xmlns:a16="http://schemas.microsoft.com/office/drawing/2014/main" xmlns="" id="{F8A0CAF0-3EDC-4F22-AAF0-DE091C43FBFC}"/>
              </a:ext>
            </a:extLst>
          </p:cNvPr>
          <p:cNvSpPr/>
          <p:nvPr/>
        </p:nvSpPr>
        <p:spPr>
          <a:xfrm>
            <a:off x="392950" y="1163591"/>
            <a:ext cx="5891751" cy="4665636"/>
          </a:xfrm>
          <a:prstGeom prst="rect">
            <a:avLst/>
          </a:prstGeom>
          <a:ln>
            <a:noFill/>
          </a:ln>
        </p:spPr>
        <p:txBody>
          <a:bodyPr wrap="square">
            <a:spAutoFit/>
          </a:bodyPr>
          <a:lstStyle/>
          <a:p>
            <a:pPr>
              <a:lnSpc>
                <a:spcPct val="107000"/>
              </a:lnSpc>
              <a:spcAft>
                <a:spcPts val="800"/>
              </a:spcAft>
            </a:pP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Level 3 Fringe provides the ability to </a:t>
            </a:r>
            <a:r>
              <a:rPr lang="en-US" dirty="0">
                <a:solidFill>
                  <a:srgbClr val="000000"/>
                </a:solidFill>
                <a:latin typeface="Arial Narrow" panose="020B0606020202030204" pitchFamily="34" charset="0"/>
                <a:ea typeface="Calibri" panose="020F0502020204030204" pitchFamily="34" charset="0"/>
                <a:cs typeface="Calibri" panose="020F0502020204030204" pitchFamily="34" charset="0"/>
              </a:rPr>
              <a:t>Input by Positions 1-5 above by:</a:t>
            </a:r>
          </a:p>
          <a:p>
            <a:pPr marL="800100" lvl="1" indent="-342900">
              <a:buFont typeface="+mj-lt"/>
              <a:buAutoNum type="arabicPeriod"/>
            </a:pPr>
            <a:r>
              <a:rPr lang="en-US" b="1" dirty="0">
                <a:latin typeface="Arial Narrow" panose="020B0606020202030204" pitchFamily="34" charset="0"/>
              </a:rPr>
              <a:t>Group Health</a:t>
            </a:r>
          </a:p>
          <a:p>
            <a:pPr marL="800100" lvl="1" indent="-342900">
              <a:buFont typeface="+mj-lt"/>
              <a:buAutoNum type="arabicPeriod"/>
            </a:pPr>
            <a:r>
              <a:rPr lang="en-US" b="1" dirty="0">
                <a:latin typeface="Arial Narrow" panose="020B0606020202030204" pitchFamily="34" charset="0"/>
              </a:rPr>
              <a:t>FICA</a:t>
            </a:r>
          </a:p>
          <a:p>
            <a:pPr marL="800100" lvl="1" indent="-342900">
              <a:buFont typeface="+mj-lt"/>
              <a:buAutoNum type="arabicPeriod"/>
            </a:pPr>
            <a:r>
              <a:rPr lang="en-US" b="1" dirty="0" err="1">
                <a:latin typeface="Arial Narrow" panose="020B0606020202030204" pitchFamily="34" charset="0"/>
              </a:rPr>
              <a:t>Misc</a:t>
            </a:r>
            <a:endParaRPr lang="en-US" b="1" dirty="0">
              <a:latin typeface="Arial Narrow" panose="020B0606020202030204" pitchFamily="34" charset="0"/>
            </a:endParaRPr>
          </a:p>
          <a:p>
            <a:endParaRPr lang="en-US" dirty="0">
              <a:solidFill>
                <a:srgbClr val="000000"/>
              </a:solidFill>
              <a:latin typeface="Arial Narrow" panose="020B0606020202030204" pitchFamily="34" charset="0"/>
              <a:ea typeface="Calibri" panose="020F0502020204030204" pitchFamily="34" charset="0"/>
              <a:cs typeface="Calibri" panose="020F0502020204030204" pitchFamily="34" charset="0"/>
            </a:endParaRPr>
          </a:p>
          <a:p>
            <a:r>
              <a:rPr lang="en-US" b="1" dirty="0">
                <a:solidFill>
                  <a:srgbClr val="000000"/>
                </a:solidFill>
                <a:latin typeface="Arial Narrow" panose="020B0606020202030204" pitchFamily="34" charset="0"/>
                <a:ea typeface="Calibri" panose="020F0502020204030204" pitchFamily="34" charset="0"/>
                <a:cs typeface="Calibri" panose="020F0502020204030204" pitchFamily="34" charset="0"/>
              </a:rPr>
              <a:t>            Note:</a:t>
            </a:r>
            <a:r>
              <a:rPr lang="en-US" dirty="0">
                <a:solidFill>
                  <a:srgbClr val="000000"/>
                </a:solidFill>
                <a:latin typeface="Arial Narrow" panose="020B0606020202030204" pitchFamily="34" charset="0"/>
                <a:ea typeface="Calibri" panose="020F0502020204030204" pitchFamily="34" charset="0"/>
                <a:cs typeface="Calibri" panose="020F0502020204030204" pitchFamily="34" charset="0"/>
              </a:rPr>
              <a:t> </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Student Fringe only has FICA</a:t>
            </a:r>
            <a:endParaRPr lang="en-US" dirty="0">
              <a:latin typeface="Arial Narrow" panose="020B0606020202030204" pitchFamily="34" charset="0"/>
              <a:ea typeface="Calibri" panose="020F0502020204030204" pitchFamily="34" charset="0"/>
              <a:cs typeface="Calibri" panose="020F0502020204030204" pitchFamily="34" charset="0"/>
            </a:endParaRPr>
          </a:p>
          <a:p>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p>
          <a:p>
            <a:r>
              <a:rPr lang="en-US" dirty="0">
                <a:latin typeface="Arial Narrow" panose="020B0606020202030204" pitchFamily="34" charset="0"/>
              </a:rPr>
              <a:t>The </a:t>
            </a:r>
            <a:r>
              <a:rPr lang="en-US" b="1" dirty="0">
                <a:latin typeface="Arial Narrow" panose="020B0606020202030204" pitchFamily="34" charset="0"/>
              </a:rPr>
              <a:t>5</a:t>
            </a:r>
            <a:r>
              <a:rPr lang="en-US" dirty="0">
                <a:latin typeface="Arial Narrow" panose="020B0606020202030204" pitchFamily="34" charset="0"/>
              </a:rPr>
              <a:t> input accounts from </a:t>
            </a:r>
            <a:r>
              <a:rPr lang="en-US" b="1" dirty="0">
                <a:latin typeface="Arial Narrow" panose="020B0606020202030204" pitchFamily="34" charset="0"/>
              </a:rPr>
              <a:t>level 2</a:t>
            </a:r>
            <a:r>
              <a:rPr lang="en-US" dirty="0">
                <a:latin typeface="Arial Narrow" panose="020B0606020202030204" pitchFamily="34" charset="0"/>
              </a:rPr>
              <a:t> that are not broken down by position exist at </a:t>
            </a:r>
            <a:r>
              <a:rPr lang="en-US" b="1" dirty="0">
                <a:latin typeface="Arial Narrow" panose="020B0606020202030204" pitchFamily="34" charset="0"/>
              </a:rPr>
              <a:t>level 3</a:t>
            </a:r>
            <a:r>
              <a:rPr lang="en-US" dirty="0">
                <a:latin typeface="Arial Narrow" panose="020B0606020202030204" pitchFamily="34" charset="0"/>
              </a:rPr>
              <a:t> as well:</a:t>
            </a:r>
          </a:p>
          <a:p>
            <a:endParaRPr lang="en-US" b="1" dirty="0">
              <a:latin typeface="Arial Narrow" panose="020B0606020202030204" pitchFamily="34" charset="0"/>
              <a:ea typeface="Calibri" panose="020F0502020204030204" pitchFamily="34" charset="0"/>
              <a:cs typeface="Calibri" panose="020F0502020204030204" pitchFamily="34" charset="0"/>
            </a:endParaRPr>
          </a:p>
          <a:p>
            <a:pPr marL="800100" lvl="1" indent="-342900">
              <a:buFont typeface="+mj-lt"/>
              <a:buAutoNum type="arabicPeriod"/>
            </a:pPr>
            <a:r>
              <a:rPr lang="en-US" b="1" dirty="0">
                <a:latin typeface="Arial Narrow" panose="020B0606020202030204" pitchFamily="34" charset="0"/>
              </a:rPr>
              <a:t>Misc. Fringe Input</a:t>
            </a:r>
          </a:p>
          <a:p>
            <a:pPr marL="800100" lvl="1" indent="-342900">
              <a:buFont typeface="+mj-lt"/>
              <a:buAutoNum type="arabicPeriod"/>
            </a:pPr>
            <a:r>
              <a:rPr lang="en-US" b="1" dirty="0">
                <a:latin typeface="Arial Narrow" panose="020B0606020202030204" pitchFamily="34" charset="0"/>
              </a:rPr>
              <a:t>FICA Input</a:t>
            </a:r>
          </a:p>
          <a:p>
            <a:pPr marL="800100" lvl="1" indent="-342900">
              <a:buFont typeface="+mj-lt"/>
              <a:buAutoNum type="arabicPeriod"/>
            </a:pPr>
            <a:r>
              <a:rPr lang="en-US" b="1" dirty="0">
                <a:latin typeface="Arial Narrow" panose="020B0606020202030204" pitchFamily="34" charset="0"/>
              </a:rPr>
              <a:t>1921 - Group Health Insurance - ER</a:t>
            </a:r>
          </a:p>
          <a:p>
            <a:pPr marL="800100" lvl="1" indent="-342900">
              <a:buFont typeface="+mj-lt"/>
              <a:buAutoNum type="arabicPeriod"/>
            </a:pPr>
            <a:r>
              <a:rPr lang="en-US" b="1" dirty="0">
                <a:latin typeface="Arial Narrow" panose="020B0606020202030204" pitchFamily="34" charset="0"/>
              </a:rPr>
              <a:t>Other Group Health Input</a:t>
            </a:r>
          </a:p>
          <a:p>
            <a:pPr marL="800100" lvl="1" indent="-342900">
              <a:buFont typeface="+mj-lt"/>
              <a:buAutoNum type="arabicPeriod"/>
            </a:pPr>
            <a:r>
              <a:rPr lang="en-US" b="1" dirty="0">
                <a:latin typeface="Arial Narrow" panose="020B0606020202030204" pitchFamily="34" charset="0"/>
              </a:rPr>
              <a:t>Fringe-Gift/Fed </a:t>
            </a:r>
            <a:r>
              <a:rPr lang="en-US" b="1" dirty="0" err="1">
                <a:latin typeface="Arial Narrow" panose="020B0606020202030204" pitchFamily="34" charset="0"/>
              </a:rPr>
              <a:t>Trf</a:t>
            </a:r>
            <a:r>
              <a:rPr lang="en-US" b="1" dirty="0">
                <a:latin typeface="Arial Narrow" panose="020B0606020202030204" pitchFamily="34" charset="0"/>
              </a:rPr>
              <a:t> Input</a:t>
            </a:r>
          </a:p>
        </p:txBody>
      </p:sp>
      <p:graphicFrame>
        <p:nvGraphicFramePr>
          <p:cNvPr id="8" name="Table 7">
            <a:extLst>
              <a:ext uri="{FF2B5EF4-FFF2-40B4-BE49-F238E27FC236}">
                <a16:creationId xmlns:a16="http://schemas.microsoft.com/office/drawing/2014/main" xmlns="" id="{E65E803E-9A96-43D3-AE7A-35A4FD2FE031}"/>
              </a:ext>
            </a:extLst>
          </p:cNvPr>
          <p:cNvGraphicFramePr>
            <a:graphicFrameLocks noGrp="1"/>
          </p:cNvGraphicFramePr>
          <p:nvPr>
            <p:extLst>
              <p:ext uri="{D42A27DB-BD31-4B8C-83A1-F6EECF244321}">
                <p14:modId xmlns:p14="http://schemas.microsoft.com/office/powerpoint/2010/main" val="2990116739"/>
              </p:ext>
            </p:extLst>
          </p:nvPr>
        </p:nvGraphicFramePr>
        <p:xfrm>
          <a:off x="6096000" y="2071395"/>
          <a:ext cx="5816335" cy="2850028"/>
        </p:xfrm>
        <a:graphic>
          <a:graphicData uri="http://schemas.openxmlformats.org/drawingml/2006/table">
            <a:tbl>
              <a:tblPr firstRow="1" firstCol="1" bandRow="1">
                <a:tableStyleId>{073A0DAA-6AF3-43AB-8588-CEC1D06C72B9}</a:tableStyleId>
              </a:tblPr>
              <a:tblGrid>
                <a:gridCol w="3074883">
                  <a:extLst>
                    <a:ext uri="{9D8B030D-6E8A-4147-A177-3AD203B41FA5}">
                      <a16:colId xmlns:a16="http://schemas.microsoft.com/office/drawing/2014/main" xmlns="" val="3525023942"/>
                    </a:ext>
                  </a:extLst>
                </a:gridCol>
                <a:gridCol w="1031910">
                  <a:extLst>
                    <a:ext uri="{9D8B030D-6E8A-4147-A177-3AD203B41FA5}">
                      <a16:colId xmlns:a16="http://schemas.microsoft.com/office/drawing/2014/main" xmlns="" val="3145154267"/>
                    </a:ext>
                  </a:extLst>
                </a:gridCol>
                <a:gridCol w="965464">
                  <a:extLst>
                    <a:ext uri="{9D8B030D-6E8A-4147-A177-3AD203B41FA5}">
                      <a16:colId xmlns:a16="http://schemas.microsoft.com/office/drawing/2014/main" xmlns="" val="886951414"/>
                    </a:ext>
                  </a:extLst>
                </a:gridCol>
                <a:gridCol w="744078">
                  <a:extLst>
                    <a:ext uri="{9D8B030D-6E8A-4147-A177-3AD203B41FA5}">
                      <a16:colId xmlns:a16="http://schemas.microsoft.com/office/drawing/2014/main" xmlns="" val="3273488769"/>
                    </a:ext>
                  </a:extLst>
                </a:gridCol>
              </a:tblGrid>
              <a:tr h="544451">
                <a:tc>
                  <a:txBody>
                    <a:bodyPr/>
                    <a:lstStyle/>
                    <a:p>
                      <a:pPr marL="0" marR="0">
                        <a:spcBef>
                          <a:spcPts val="0"/>
                        </a:spcBef>
                        <a:spcAft>
                          <a:spcPts val="0"/>
                        </a:spcAft>
                      </a:pPr>
                      <a:r>
                        <a:rPr lang="en-US" sz="1600" dirty="0">
                          <a:solidFill>
                            <a:schemeClr val="tx1"/>
                          </a:solidFill>
                          <a:effectLst/>
                          <a:latin typeface="Arial Narrow" panose="020B0606020202030204" pitchFamily="34" charset="0"/>
                        </a:rPr>
                        <a:t> </a:t>
                      </a:r>
                      <a:endParaRPr lang="en-US" sz="1600" dirty="0">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800" dirty="0">
                          <a:solidFill>
                            <a:schemeClr val="tx1"/>
                          </a:solidFill>
                          <a:effectLst/>
                          <a:latin typeface="Arial Narrow" panose="020B0606020202030204" pitchFamily="34" charset="0"/>
                        </a:rPr>
                        <a:t>Group Health</a:t>
                      </a:r>
                      <a:endParaRPr lang="en-US" sz="1800" b="1" dirty="0">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800" dirty="0">
                          <a:solidFill>
                            <a:schemeClr val="tx1"/>
                          </a:solidFill>
                          <a:effectLst/>
                          <a:latin typeface="Arial Narrow" panose="020B0606020202030204" pitchFamily="34" charset="0"/>
                        </a:rPr>
                        <a:t>FICA</a:t>
                      </a:r>
                      <a:endParaRPr lang="en-US" sz="1800" b="1" dirty="0">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800" dirty="0">
                          <a:solidFill>
                            <a:schemeClr val="tx1"/>
                          </a:solidFill>
                          <a:effectLst/>
                          <a:latin typeface="Arial Narrow" panose="020B0606020202030204" pitchFamily="34" charset="0"/>
                        </a:rPr>
                        <a:t>Misc.</a:t>
                      </a:r>
                      <a:endParaRPr lang="en-US" sz="1800" b="1" dirty="0">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solidFill>
                      <a:schemeClr val="bg1">
                        <a:lumMod val="75000"/>
                      </a:schemeClr>
                    </a:solidFill>
                  </a:tcPr>
                </a:tc>
                <a:extLst>
                  <a:ext uri="{0D108BD9-81ED-4DB2-BD59-A6C34878D82A}">
                    <a16:rowId xmlns:a16="http://schemas.microsoft.com/office/drawing/2014/main" xmlns="" val="4131386717"/>
                  </a:ext>
                </a:extLst>
              </a:tr>
              <a:tr h="419098">
                <a:tc>
                  <a:txBody>
                    <a:bodyPr/>
                    <a:lstStyle/>
                    <a:p>
                      <a:pPr marL="0" marR="0">
                        <a:spcBef>
                          <a:spcPts val="0"/>
                        </a:spcBef>
                        <a:spcAft>
                          <a:spcPts val="0"/>
                        </a:spcAft>
                      </a:pPr>
                      <a:r>
                        <a:rPr lang="en-US" sz="1800" dirty="0">
                          <a:solidFill>
                            <a:schemeClr val="tx1"/>
                          </a:solidFill>
                          <a:effectLst/>
                          <a:latin typeface="Arial Narrow" panose="020B0606020202030204" pitchFamily="34" charset="0"/>
                        </a:rPr>
                        <a:t>Faculty/</a:t>
                      </a:r>
                      <a:r>
                        <a:rPr lang="en-US" sz="1800" dirty="0" err="1">
                          <a:solidFill>
                            <a:schemeClr val="tx1"/>
                          </a:solidFill>
                          <a:effectLst/>
                          <a:latin typeface="Arial Narrow" panose="020B0606020202030204" pitchFamily="34" charset="0"/>
                        </a:rPr>
                        <a:t>Acad</a:t>
                      </a:r>
                      <a:r>
                        <a:rPr lang="en-US" sz="1800" dirty="0">
                          <a:solidFill>
                            <a:schemeClr val="tx1"/>
                          </a:solidFill>
                          <a:effectLst/>
                          <a:latin typeface="Arial Narrow" panose="020B0606020202030204" pitchFamily="34" charset="0"/>
                        </a:rPr>
                        <a:t> Fringe</a:t>
                      </a:r>
                      <a:endParaRPr lang="en-US" sz="1800" b="1" dirty="0">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600" dirty="0">
                          <a:solidFill>
                            <a:schemeClr val="tx1"/>
                          </a:solidFill>
                          <a:effectLst/>
                          <a:latin typeface="Arial Narrow" panose="020B0606020202030204" pitchFamily="34" charset="0"/>
                        </a:rPr>
                        <a:t>X</a:t>
                      </a:r>
                      <a:endParaRPr lang="en-US" sz="1600" dirty="0">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solidFill>
                            <a:schemeClr val="tx1"/>
                          </a:solidFill>
                          <a:effectLst/>
                          <a:latin typeface="Arial Narrow" panose="020B0606020202030204" pitchFamily="34" charset="0"/>
                        </a:rPr>
                        <a:t>X</a:t>
                      </a:r>
                      <a:endParaRPr lang="en-US" sz="1600" dirty="0">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solidFill>
                            <a:schemeClr val="tx1"/>
                          </a:solidFill>
                          <a:effectLst/>
                          <a:latin typeface="Arial Narrow" panose="020B0606020202030204" pitchFamily="34" charset="0"/>
                        </a:rPr>
                        <a:t>X</a:t>
                      </a:r>
                      <a:endParaRPr lang="en-US" sz="1600" dirty="0">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2154255492"/>
                  </a:ext>
                </a:extLst>
              </a:tr>
              <a:tr h="522047">
                <a:tc>
                  <a:txBody>
                    <a:bodyPr/>
                    <a:lstStyle/>
                    <a:p>
                      <a:pPr marL="0" marR="0">
                        <a:spcBef>
                          <a:spcPts val="0"/>
                        </a:spcBef>
                        <a:spcAft>
                          <a:spcPts val="0"/>
                        </a:spcAft>
                      </a:pPr>
                      <a:r>
                        <a:rPr lang="en-US" sz="1800" dirty="0">
                          <a:solidFill>
                            <a:schemeClr val="tx1"/>
                          </a:solidFill>
                          <a:effectLst/>
                          <a:latin typeface="Arial Narrow" panose="020B0606020202030204" pitchFamily="34" charset="0"/>
                        </a:rPr>
                        <a:t>University Staff Misc. Fringe</a:t>
                      </a:r>
                      <a:endParaRPr lang="en-US" sz="1800" b="1" dirty="0">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600" dirty="0">
                          <a:solidFill>
                            <a:schemeClr val="tx1"/>
                          </a:solidFill>
                          <a:effectLst/>
                          <a:latin typeface="Arial Narrow" panose="020B0606020202030204" pitchFamily="34" charset="0"/>
                        </a:rPr>
                        <a:t>X</a:t>
                      </a:r>
                      <a:endParaRPr lang="en-US" sz="1600" dirty="0">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solidFill>
                            <a:schemeClr val="tx1"/>
                          </a:solidFill>
                          <a:effectLst/>
                          <a:latin typeface="Arial Narrow" panose="020B0606020202030204" pitchFamily="34" charset="0"/>
                        </a:rPr>
                        <a:t>X</a:t>
                      </a:r>
                      <a:endParaRPr lang="en-US" sz="1600" dirty="0">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solidFill>
                            <a:schemeClr val="tx1"/>
                          </a:solidFill>
                          <a:effectLst/>
                          <a:latin typeface="Arial Narrow" panose="020B0606020202030204" pitchFamily="34" charset="0"/>
                        </a:rPr>
                        <a:t>X</a:t>
                      </a:r>
                      <a:endParaRPr lang="en-US" sz="1600" dirty="0">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3442968521"/>
                  </a:ext>
                </a:extLst>
              </a:tr>
              <a:tr h="419098">
                <a:tc>
                  <a:txBody>
                    <a:bodyPr/>
                    <a:lstStyle/>
                    <a:p>
                      <a:pPr marL="0" marR="0">
                        <a:spcBef>
                          <a:spcPts val="0"/>
                        </a:spcBef>
                        <a:spcAft>
                          <a:spcPts val="0"/>
                        </a:spcAft>
                      </a:pPr>
                      <a:r>
                        <a:rPr lang="en-US" sz="1800" dirty="0">
                          <a:solidFill>
                            <a:schemeClr val="tx1"/>
                          </a:solidFill>
                          <a:effectLst/>
                          <a:latin typeface="Arial Narrow" panose="020B0606020202030204" pitchFamily="34" charset="0"/>
                        </a:rPr>
                        <a:t>LTE Fringe</a:t>
                      </a:r>
                      <a:endParaRPr lang="en-US" sz="1800" b="1" dirty="0">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600" dirty="0">
                          <a:solidFill>
                            <a:schemeClr val="tx1"/>
                          </a:solidFill>
                          <a:effectLst/>
                          <a:latin typeface="Arial Narrow" panose="020B0606020202030204" pitchFamily="34" charset="0"/>
                        </a:rPr>
                        <a:t>X</a:t>
                      </a:r>
                      <a:endParaRPr lang="en-US" sz="1600" dirty="0">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solidFill>
                            <a:schemeClr val="tx1"/>
                          </a:solidFill>
                          <a:effectLst/>
                          <a:latin typeface="Arial Narrow" panose="020B0606020202030204" pitchFamily="34" charset="0"/>
                        </a:rPr>
                        <a:t>X</a:t>
                      </a:r>
                      <a:endParaRPr lang="en-US" sz="1600" dirty="0">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solidFill>
                            <a:schemeClr val="tx1"/>
                          </a:solidFill>
                          <a:effectLst/>
                          <a:latin typeface="Arial Narrow" panose="020B0606020202030204" pitchFamily="34" charset="0"/>
                        </a:rPr>
                        <a:t>X</a:t>
                      </a:r>
                      <a:endParaRPr lang="en-US" sz="1600" dirty="0">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3545790421"/>
                  </a:ext>
                </a:extLst>
              </a:tr>
              <a:tr h="522047">
                <a:tc>
                  <a:txBody>
                    <a:bodyPr/>
                    <a:lstStyle/>
                    <a:p>
                      <a:pPr marL="0" marR="0">
                        <a:spcBef>
                          <a:spcPts val="0"/>
                        </a:spcBef>
                        <a:spcAft>
                          <a:spcPts val="0"/>
                        </a:spcAft>
                      </a:pPr>
                      <a:r>
                        <a:rPr lang="en-US" sz="1800" dirty="0">
                          <a:solidFill>
                            <a:schemeClr val="tx1"/>
                          </a:solidFill>
                          <a:effectLst/>
                          <a:latin typeface="Arial Narrow" panose="020B0606020202030204" pitchFamily="34" charset="0"/>
                        </a:rPr>
                        <a:t>Grad Assistant Fringe</a:t>
                      </a:r>
                      <a:endParaRPr lang="en-US" sz="1800" b="1" dirty="0">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solidFill>
                      <a:schemeClr val="bg1">
                        <a:lumMod val="75000"/>
                      </a:schemeClr>
                    </a:solidFill>
                  </a:tcPr>
                </a:tc>
                <a:tc>
                  <a:txBody>
                    <a:bodyPr/>
                    <a:lstStyle/>
                    <a:p>
                      <a:pPr marL="0" marR="0" algn="ctr">
                        <a:spcBef>
                          <a:spcPts val="0"/>
                        </a:spcBef>
                        <a:spcAft>
                          <a:spcPts val="0"/>
                        </a:spcAft>
                      </a:pPr>
                      <a:r>
                        <a:rPr lang="en-US" sz="1600" dirty="0">
                          <a:solidFill>
                            <a:schemeClr val="tx1"/>
                          </a:solidFill>
                          <a:effectLst/>
                          <a:latin typeface="Arial Narrow" panose="020B0606020202030204" pitchFamily="34" charset="0"/>
                        </a:rPr>
                        <a:t>X</a:t>
                      </a:r>
                      <a:endParaRPr lang="en-US" sz="1600" dirty="0">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solidFill>
                            <a:schemeClr val="tx1"/>
                          </a:solidFill>
                          <a:effectLst/>
                          <a:latin typeface="Arial Narrow" panose="020B0606020202030204" pitchFamily="34" charset="0"/>
                        </a:rPr>
                        <a:t>X</a:t>
                      </a:r>
                      <a:endParaRPr lang="en-US" sz="1600" dirty="0">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solidFill>
                            <a:schemeClr val="tx1"/>
                          </a:solidFill>
                          <a:effectLst/>
                          <a:latin typeface="Arial Narrow" panose="020B0606020202030204" pitchFamily="34" charset="0"/>
                        </a:rPr>
                        <a:t>X</a:t>
                      </a:r>
                      <a:endParaRPr lang="en-US" sz="1600" dirty="0">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940032668"/>
                  </a:ext>
                </a:extLst>
              </a:tr>
              <a:tr h="419098">
                <a:tc>
                  <a:txBody>
                    <a:bodyPr/>
                    <a:lstStyle/>
                    <a:p>
                      <a:pPr marL="0" marR="0">
                        <a:spcBef>
                          <a:spcPts val="0"/>
                        </a:spcBef>
                        <a:spcAft>
                          <a:spcPts val="0"/>
                        </a:spcAft>
                      </a:pPr>
                      <a:r>
                        <a:rPr lang="en-US" sz="1800" dirty="0">
                          <a:solidFill>
                            <a:schemeClr val="tx1"/>
                          </a:solidFill>
                          <a:effectLst/>
                          <a:latin typeface="Arial Narrow" panose="020B0606020202030204" pitchFamily="34" charset="0"/>
                        </a:rPr>
                        <a:t>Student Fringe</a:t>
                      </a:r>
                      <a:endParaRPr lang="en-US" sz="1800" b="1" dirty="0">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solidFill>
                      <a:schemeClr val="bg1">
                        <a:lumMod val="75000"/>
                      </a:schemeClr>
                    </a:solidFill>
                  </a:tcPr>
                </a:tc>
                <a:tc>
                  <a:txBody>
                    <a:bodyPr/>
                    <a:lstStyle/>
                    <a:p>
                      <a:pPr marL="0" marR="0">
                        <a:spcBef>
                          <a:spcPts val="0"/>
                        </a:spcBef>
                        <a:spcAft>
                          <a:spcPts val="0"/>
                        </a:spcAft>
                      </a:pPr>
                      <a:r>
                        <a:rPr lang="en-US" sz="1600" dirty="0">
                          <a:solidFill>
                            <a:schemeClr val="tx1"/>
                          </a:solidFill>
                          <a:effectLst/>
                          <a:latin typeface="Arial Narrow" panose="020B0606020202030204" pitchFamily="34" charset="0"/>
                        </a:rPr>
                        <a:t> </a:t>
                      </a:r>
                      <a:endParaRPr lang="en-US" sz="1600" dirty="0">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600" dirty="0">
                          <a:solidFill>
                            <a:schemeClr val="tx1"/>
                          </a:solidFill>
                          <a:effectLst/>
                          <a:latin typeface="Arial Narrow" panose="020B0606020202030204" pitchFamily="34" charset="0"/>
                        </a:rPr>
                        <a:t>X</a:t>
                      </a:r>
                      <a:endParaRPr lang="en-US" sz="1600" dirty="0">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spcBef>
                          <a:spcPts val="0"/>
                        </a:spcBef>
                        <a:spcAft>
                          <a:spcPts val="0"/>
                        </a:spcAft>
                      </a:pPr>
                      <a:r>
                        <a:rPr lang="en-US" sz="1600" dirty="0">
                          <a:solidFill>
                            <a:schemeClr val="tx1"/>
                          </a:solidFill>
                          <a:effectLst/>
                          <a:latin typeface="Arial Narrow" panose="020B0606020202030204" pitchFamily="34" charset="0"/>
                        </a:rPr>
                        <a:t> </a:t>
                      </a:r>
                      <a:endParaRPr lang="en-US" sz="1600" dirty="0">
                        <a:solidFill>
                          <a:schemeClr val="tx1"/>
                        </a:solidFill>
                        <a:effectLst/>
                        <a:latin typeface="Arial Narrow" panose="020B0606020202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 val="3842999214"/>
                  </a:ext>
                </a:extLst>
              </a:tr>
            </a:tbl>
          </a:graphicData>
        </a:graphic>
      </p:graphicFrame>
      <p:pic>
        <p:nvPicPr>
          <p:cNvPr id="10" name="Graphic 9" descr="Information">
            <a:extLst>
              <a:ext uri="{FF2B5EF4-FFF2-40B4-BE49-F238E27FC236}">
                <a16:creationId xmlns:a16="http://schemas.microsoft.com/office/drawing/2014/main" xmlns="" id="{035676D1-D8E6-4B30-8C39-014F954F72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68366" y="2856764"/>
            <a:ext cx="558772" cy="558772"/>
          </a:xfrm>
          <a:prstGeom prst="rect">
            <a:avLst/>
          </a:prstGeom>
        </p:spPr>
      </p:pic>
    </p:spTree>
    <p:extLst>
      <p:ext uri="{BB962C8B-B14F-4D97-AF65-F5344CB8AC3E}">
        <p14:creationId xmlns:p14="http://schemas.microsoft.com/office/powerpoint/2010/main" val="1296544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2CE9E788-ED9B-4744-A204-0D0E8935A6D1}"/>
              </a:ext>
            </a:extLst>
          </p:cNvPr>
          <p:cNvSpPr/>
          <p:nvPr/>
        </p:nvSpPr>
        <p:spPr>
          <a:xfrm>
            <a:off x="9686699" y="0"/>
            <a:ext cx="2505301" cy="646331"/>
          </a:xfrm>
          <a:prstGeom prst="rect">
            <a:avLst/>
          </a:prstGeom>
          <a:solidFill>
            <a:schemeClr val="accent2">
              <a:lumMod val="75000"/>
            </a:schemeClr>
          </a:solidFill>
          <a:ln>
            <a:solidFill>
              <a:srgbClr val="700000"/>
            </a:solid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sz="3600" b="1" dirty="0">
                <a:solidFill>
                  <a:schemeClr val="bg1"/>
                </a:solidFill>
                <a:latin typeface="Arial Narrow" panose="020B0606020202030204" pitchFamily="34" charset="0"/>
              </a:rPr>
              <a:t>INPUT ONLY</a:t>
            </a:r>
          </a:p>
        </p:txBody>
      </p:sp>
      <p:sp>
        <p:nvSpPr>
          <p:cNvPr id="9" name="Rectangle 4">
            <a:extLst>
              <a:ext uri="{FF2B5EF4-FFF2-40B4-BE49-F238E27FC236}">
                <a16:creationId xmlns:a16="http://schemas.microsoft.com/office/drawing/2014/main" xmlns="" id="{9804E1A1-EB8B-4DBB-B1BF-4ACD1A2A177B}"/>
              </a:ext>
            </a:extLst>
          </p:cNvPr>
          <p:cNvSpPr txBox="1">
            <a:spLocks noChangeArrowheads="1"/>
          </p:cNvSpPr>
          <p:nvPr/>
        </p:nvSpPr>
        <p:spPr>
          <a:xfrm>
            <a:off x="0" y="97691"/>
            <a:ext cx="896568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Fringe – Level 4</a:t>
            </a:r>
          </a:p>
        </p:txBody>
      </p:sp>
      <p:sp>
        <p:nvSpPr>
          <p:cNvPr id="10" name="Rectangle 9">
            <a:extLst>
              <a:ext uri="{FF2B5EF4-FFF2-40B4-BE49-F238E27FC236}">
                <a16:creationId xmlns:a16="http://schemas.microsoft.com/office/drawing/2014/main" xmlns="" id="{29BB4E2B-5C45-4AC4-AFF5-5B8F194EBFA9}"/>
              </a:ext>
            </a:extLst>
          </p:cNvPr>
          <p:cNvSpPr/>
          <p:nvPr/>
        </p:nvSpPr>
        <p:spPr>
          <a:xfrm>
            <a:off x="410547" y="1147836"/>
            <a:ext cx="11234057" cy="369332"/>
          </a:xfrm>
          <a:prstGeom prst="rect">
            <a:avLst/>
          </a:prstGeom>
          <a:ln>
            <a:noFill/>
          </a:ln>
        </p:spPr>
        <p:txBody>
          <a:bodyPr wrap="square">
            <a:spAutoFit/>
          </a:bodyPr>
          <a:lstStyle/>
          <a:p>
            <a:pPr algn="ct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Level 4 is </a:t>
            </a:r>
            <a:r>
              <a:rPr lang="en-US"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a:t>
            </a:r>
            <a:r>
              <a:rPr lang="en-US" b="1" dirty="0">
                <a:latin typeface="Arial Narrow" panose="020B0606020202030204" pitchFamily="34" charset="0"/>
              </a:rPr>
              <a:t>he </a:t>
            </a:r>
            <a:r>
              <a:rPr lang="en-US" b="1" u="sng" dirty="0">
                <a:latin typeface="Arial Narrow" panose="020B0606020202030204" pitchFamily="34" charset="0"/>
              </a:rPr>
              <a:t>lowest</a:t>
            </a:r>
            <a:r>
              <a:rPr lang="en-US" b="1" dirty="0">
                <a:latin typeface="Arial Narrow" panose="020B0606020202030204" pitchFamily="34" charset="0"/>
              </a:rPr>
              <a:t> </a:t>
            </a:r>
            <a:r>
              <a:rPr lang="en-US" dirty="0">
                <a:latin typeface="Arial Narrow" panose="020B0606020202030204" pitchFamily="34" charset="0"/>
              </a:rPr>
              <a:t>(</a:t>
            </a:r>
            <a:r>
              <a:rPr lang="en-US" i="1" dirty="0">
                <a:latin typeface="Arial Narrow" panose="020B0606020202030204" pitchFamily="34" charset="0"/>
              </a:rPr>
              <a:t>or most granular</a:t>
            </a:r>
            <a:r>
              <a:rPr lang="en-US" dirty="0">
                <a:latin typeface="Arial Narrow" panose="020B0606020202030204" pitchFamily="34" charset="0"/>
              </a:rPr>
              <a:t>) level available for </a:t>
            </a:r>
            <a:r>
              <a:rPr lang="en-US" b="1" u="sng" dirty="0">
                <a:latin typeface="Arial Narrow" panose="020B0606020202030204" pitchFamily="34" charset="0"/>
              </a:rPr>
              <a:t>Fringe</a:t>
            </a:r>
            <a:r>
              <a:rPr lang="en-US" b="1" dirty="0">
                <a:latin typeface="Arial Narrow" panose="020B0606020202030204" pitchFamily="34" charset="0"/>
              </a:rPr>
              <a:t> </a:t>
            </a:r>
            <a:r>
              <a:rPr lang="en-US" dirty="0">
                <a:latin typeface="Arial Narrow" panose="020B0606020202030204" pitchFamily="34" charset="0"/>
              </a:rPr>
              <a:t>budgeting, and </a:t>
            </a:r>
            <a:r>
              <a:rPr lang="en-US" b="1" dirty="0">
                <a:latin typeface="Arial Narrow" panose="020B0606020202030204" pitchFamily="34" charset="0"/>
              </a:rPr>
              <a:t>will contain exclusively GL accounts from SFS</a:t>
            </a:r>
            <a:r>
              <a:rPr lang="en-US" dirty="0">
                <a:latin typeface="Arial Narrow" panose="020B0606020202030204" pitchFamily="34" charset="0"/>
              </a:rPr>
              <a:t>.</a:t>
            </a:r>
          </a:p>
        </p:txBody>
      </p:sp>
      <p:pic>
        <p:nvPicPr>
          <p:cNvPr id="11" name="Picture 10">
            <a:extLst>
              <a:ext uri="{FF2B5EF4-FFF2-40B4-BE49-F238E27FC236}">
                <a16:creationId xmlns:a16="http://schemas.microsoft.com/office/drawing/2014/main" xmlns="" id="{98009B3F-48F7-4BFE-98F0-080CABE374EA}"/>
              </a:ext>
            </a:extLst>
          </p:cNvPr>
          <p:cNvPicPr>
            <a:picLocks noChangeAspect="1"/>
          </p:cNvPicPr>
          <p:nvPr/>
        </p:nvPicPr>
        <p:blipFill>
          <a:blip r:embed="rId2"/>
          <a:stretch>
            <a:fillRect/>
          </a:stretch>
        </p:blipFill>
        <p:spPr>
          <a:xfrm>
            <a:off x="1340189" y="1770907"/>
            <a:ext cx="9120429" cy="439829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31095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xmlns=""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Non Comp Accounts</a:t>
            </a:r>
          </a:p>
        </p:txBody>
      </p:sp>
      <p:pic>
        <p:nvPicPr>
          <p:cNvPr id="8" name="Picture 7">
            <a:extLst>
              <a:ext uri="{FF2B5EF4-FFF2-40B4-BE49-F238E27FC236}">
                <a16:creationId xmlns:a16="http://schemas.microsoft.com/office/drawing/2014/main" xmlns="" id="{6E3E86C1-64C7-48E6-8DB7-9BC4A4C37F78}"/>
              </a:ext>
            </a:extLst>
          </p:cNvPr>
          <p:cNvPicPr>
            <a:picLocks noChangeAspect="1"/>
          </p:cNvPicPr>
          <p:nvPr/>
        </p:nvPicPr>
        <p:blipFill rotWithShape="1">
          <a:blip r:embed="rId3"/>
          <a:srcRect l="60436" t="19699" r="27116" b="52913"/>
          <a:stretch/>
        </p:blipFill>
        <p:spPr>
          <a:xfrm>
            <a:off x="6784114" y="2535847"/>
            <a:ext cx="1660951" cy="1786305"/>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362243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5257800" y="849922"/>
            <a:ext cx="5638800" cy="5398477"/>
          </a:xfrm>
          <a:prstGeom prst="rect">
            <a:avLst/>
          </a:prstGeom>
        </p:spPr>
        <p:txBody>
          <a:bodyPr vert="horz" lIns="91440" tIns="45720" rIns="91440" bIns="45720" rtlCol="0">
            <a:normAutofit/>
          </a:bodyPr>
          <a:lstStyle/>
          <a:p>
            <a:pPr marL="114300" indent="-342900">
              <a:lnSpc>
                <a:spcPct val="90000"/>
              </a:lnSpc>
              <a:spcAft>
                <a:spcPts val="600"/>
              </a:spcAft>
              <a:buClr>
                <a:srgbClr val="700000"/>
              </a:buClr>
              <a:buFont typeface="Wingdings" panose="05000000000000000000" pitchFamily="2" charset="2"/>
              <a:buChar char="ü"/>
            </a:pPr>
            <a:r>
              <a:rPr lang="en-US" sz="2000">
                <a:latin typeface="Arial Narrow" panose="020B0606020202030204" pitchFamily="34" charset="0"/>
              </a:rPr>
              <a:t>The University of Wisconsin is leading an effort to </a:t>
            </a:r>
            <a:r>
              <a:rPr lang="en-US" sz="2000" b="1">
                <a:latin typeface="Arial Narrow" panose="020B0606020202030204" pitchFamily="34" charset="0"/>
              </a:rPr>
              <a:t>modernize its budgeting functions</a:t>
            </a:r>
            <a:r>
              <a:rPr lang="en-US" sz="2000">
                <a:latin typeface="Arial Narrow" panose="020B0606020202030204" pitchFamily="34" charset="0"/>
              </a:rPr>
              <a:t>. As a part of the effort, UW has implemented a new system called </a:t>
            </a:r>
            <a:r>
              <a:rPr lang="en-US" sz="2000" b="1">
                <a:latin typeface="Arial Narrow" panose="020B0606020202030204" pitchFamily="34" charset="0"/>
              </a:rPr>
              <a:t>PlanUW</a:t>
            </a:r>
            <a:r>
              <a:rPr lang="en-US" sz="2000">
                <a:latin typeface="Arial Narrow" panose="020B0606020202030204" pitchFamily="34" charset="0"/>
              </a:rPr>
              <a:t> as the platform to </a:t>
            </a:r>
            <a:r>
              <a:rPr lang="en-US" sz="2000" b="1">
                <a:latin typeface="Arial Narrow" panose="020B0606020202030204" pitchFamily="34" charset="0"/>
              </a:rPr>
              <a:t>support planning and budgeting activities</a:t>
            </a:r>
            <a:r>
              <a:rPr lang="en-US" sz="2000">
                <a:latin typeface="Arial Narrow" panose="020B0606020202030204" pitchFamily="34" charset="0"/>
              </a:rPr>
              <a:t>.  </a:t>
            </a:r>
          </a:p>
          <a:p>
            <a:pPr marL="171450" indent="-171450">
              <a:lnSpc>
                <a:spcPct val="90000"/>
              </a:lnSpc>
              <a:spcAft>
                <a:spcPts val="600"/>
              </a:spcAft>
              <a:buClr>
                <a:srgbClr val="700000"/>
              </a:buClr>
              <a:buFont typeface="Wingdings" panose="05000000000000000000" pitchFamily="2" charset="2"/>
              <a:buChar char="ü"/>
            </a:pPr>
            <a:endParaRPr lang="en-US" sz="1000">
              <a:latin typeface="Arial Narrow" panose="020B0606020202030204" pitchFamily="34" charset="0"/>
            </a:endParaRPr>
          </a:p>
          <a:p>
            <a:pPr marL="114300" indent="-342900">
              <a:lnSpc>
                <a:spcPct val="90000"/>
              </a:lnSpc>
              <a:spcAft>
                <a:spcPts val="600"/>
              </a:spcAft>
              <a:buClr>
                <a:srgbClr val="700000"/>
              </a:buClr>
              <a:buFont typeface="Wingdings" panose="05000000000000000000" pitchFamily="2" charset="2"/>
              <a:buChar char="ü"/>
            </a:pPr>
            <a:r>
              <a:rPr lang="en-US" sz="2000">
                <a:latin typeface="Arial Narrow" panose="020B0606020202030204" pitchFamily="34" charset="0"/>
              </a:rPr>
              <a:t>PlanUW is a system that will </a:t>
            </a:r>
            <a:r>
              <a:rPr lang="en-US" sz="2000" b="1">
                <a:latin typeface="Arial Narrow" panose="020B0606020202030204" pitchFamily="34" charset="0"/>
              </a:rPr>
              <a:t>support the business processes </a:t>
            </a:r>
            <a:r>
              <a:rPr lang="en-US" sz="2000">
                <a:latin typeface="Arial Narrow" panose="020B0606020202030204" pitchFamily="34" charset="0"/>
              </a:rPr>
              <a:t>related to the University’s budget model and will </a:t>
            </a:r>
            <a:r>
              <a:rPr lang="en-US" sz="2000" b="1">
                <a:latin typeface="Arial Narrow" panose="020B0606020202030204" pitchFamily="34" charset="0"/>
              </a:rPr>
              <a:t>aid in the creation of budgets. </a:t>
            </a:r>
            <a:r>
              <a:rPr lang="en-US" sz="2000">
                <a:latin typeface="Arial Narrow" panose="020B0606020202030204" pitchFamily="34" charset="0"/>
              </a:rPr>
              <a:t>The benefits that PlanUW offers are:</a:t>
            </a:r>
          </a:p>
          <a:p>
            <a:pPr marL="571500" lvl="1" indent="-342900">
              <a:lnSpc>
                <a:spcPct val="90000"/>
              </a:lnSpc>
              <a:spcAft>
                <a:spcPts val="600"/>
              </a:spcAft>
              <a:buClr>
                <a:srgbClr val="700000"/>
              </a:buClr>
              <a:buFont typeface="Arial" panose="020B0604020202020204" pitchFamily="34" charset="0"/>
              <a:buChar char="•"/>
            </a:pPr>
            <a:r>
              <a:rPr lang="en-US" sz="2000">
                <a:latin typeface="Arial Narrow" panose="020B0606020202030204" pitchFamily="34" charset="0"/>
              </a:rPr>
              <a:t>Reduced time in entering budgets</a:t>
            </a:r>
          </a:p>
          <a:p>
            <a:pPr marL="571500" lvl="1" indent="-342900">
              <a:lnSpc>
                <a:spcPct val="90000"/>
              </a:lnSpc>
              <a:spcAft>
                <a:spcPts val="600"/>
              </a:spcAft>
              <a:buClr>
                <a:srgbClr val="700000"/>
              </a:buClr>
              <a:buFont typeface="Arial" panose="020B0604020202020204" pitchFamily="34" charset="0"/>
              <a:buChar char="•"/>
            </a:pPr>
            <a:r>
              <a:rPr lang="en-US" sz="2000">
                <a:latin typeface="Arial Narrow" panose="020B0606020202030204" pitchFamily="34" charset="0"/>
              </a:rPr>
              <a:t>Robust reporting, charting, and ad-hoc analysis</a:t>
            </a:r>
          </a:p>
          <a:p>
            <a:pPr marL="571500" lvl="1" indent="-342900">
              <a:lnSpc>
                <a:spcPct val="90000"/>
              </a:lnSpc>
              <a:spcAft>
                <a:spcPts val="600"/>
              </a:spcAft>
              <a:buClr>
                <a:srgbClr val="700000"/>
              </a:buClr>
              <a:buFont typeface="Arial" panose="020B0604020202020204" pitchFamily="34" charset="0"/>
              <a:buChar char="•"/>
            </a:pPr>
            <a:r>
              <a:rPr lang="en-US" sz="2000">
                <a:latin typeface="Arial Narrow" panose="020B0606020202030204" pitchFamily="34" charset="0"/>
              </a:rPr>
              <a:t>Ease of access</a:t>
            </a:r>
          </a:p>
          <a:p>
            <a:pPr marL="571500" lvl="1" indent="-342900">
              <a:lnSpc>
                <a:spcPct val="90000"/>
              </a:lnSpc>
              <a:spcAft>
                <a:spcPts val="600"/>
              </a:spcAft>
              <a:buClr>
                <a:srgbClr val="700000"/>
              </a:buClr>
              <a:buFont typeface="Arial" panose="020B0604020202020204" pitchFamily="34" charset="0"/>
              <a:buChar char="•"/>
            </a:pPr>
            <a:r>
              <a:rPr lang="en-US" sz="2000">
                <a:latin typeface="Arial Narrow" panose="020B0606020202030204" pitchFamily="34" charset="0"/>
              </a:rPr>
              <a:t>No downtime</a:t>
            </a:r>
          </a:p>
          <a:p>
            <a:pPr marL="571500" lvl="1" indent="-342900">
              <a:lnSpc>
                <a:spcPct val="90000"/>
              </a:lnSpc>
              <a:spcAft>
                <a:spcPts val="600"/>
              </a:spcAft>
              <a:buClr>
                <a:srgbClr val="700000"/>
              </a:buClr>
              <a:buFont typeface="Arial" panose="020B0604020202020204" pitchFamily="34" charset="0"/>
              <a:buChar char="•"/>
            </a:pPr>
            <a:r>
              <a:rPr lang="en-US" sz="2000">
                <a:latin typeface="Arial Narrow" panose="020B0606020202030204" pitchFamily="34" charset="0"/>
              </a:rPr>
              <a:t>PlanUW is a cloud product (no maintenance or upgrades needed for patches)</a:t>
            </a:r>
          </a:p>
          <a:p>
            <a:pPr marL="228600" lvl="1">
              <a:lnSpc>
                <a:spcPct val="90000"/>
              </a:lnSpc>
              <a:spcAft>
                <a:spcPts val="600"/>
              </a:spcAft>
              <a:buClr>
                <a:srgbClr val="700000"/>
              </a:buClr>
            </a:pPr>
            <a:endParaRPr lang="en-US" sz="2000">
              <a:latin typeface="Arial Narrow" panose="020B0606020202030204" pitchFamily="34" charset="0"/>
            </a:endParaRPr>
          </a:p>
          <a:p>
            <a:pPr>
              <a:lnSpc>
                <a:spcPct val="90000"/>
              </a:lnSpc>
              <a:spcAft>
                <a:spcPts val="600"/>
              </a:spcAft>
              <a:buClr>
                <a:srgbClr val="700000"/>
              </a:buClr>
            </a:pPr>
            <a:endParaRPr lang="en-US" sz="2000">
              <a:latin typeface="Arial Narrow" panose="020B0606020202030204" pitchFamily="34" charset="0"/>
            </a:endParaRPr>
          </a:p>
        </p:txBody>
      </p:sp>
      <p:sp>
        <p:nvSpPr>
          <p:cNvPr id="12" name="Rectangle 4">
            <a:extLst>
              <a:ext uri="{FF2B5EF4-FFF2-40B4-BE49-F238E27FC236}">
                <a16:creationId xmlns:a16="http://schemas.microsoft.com/office/drawing/2014/main" xmlns="" id="{F30E81C1-2461-417E-B864-290A2CDD956D}"/>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PlanUW</a:t>
            </a:r>
          </a:p>
        </p:txBody>
      </p:sp>
      <p:pic>
        <p:nvPicPr>
          <p:cNvPr id="1026" name="Picture 2" descr="https://www.wisconsin.edu/budget-planning/wp-content/uploads/sites/91/2018/06/PlanUWLogo.png">
            <a:extLst>
              <a:ext uri="{FF2B5EF4-FFF2-40B4-BE49-F238E27FC236}">
                <a16:creationId xmlns:a16="http://schemas.microsoft.com/office/drawing/2014/main" xmlns="" id="{9DC40D1F-8392-4D2F-973A-6C3606C78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38300"/>
            <a:ext cx="4586253" cy="3581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13552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Compensation Levels</a:t>
            </a:r>
          </a:p>
        </p:txBody>
      </p:sp>
      <p:graphicFrame>
        <p:nvGraphicFramePr>
          <p:cNvPr id="8" name="Content Placeholder 4">
            <a:extLst>
              <a:ext uri="{FF2B5EF4-FFF2-40B4-BE49-F238E27FC236}">
                <a16:creationId xmlns:a16="http://schemas.microsoft.com/office/drawing/2014/main" xmlns="" id="{F850190D-0C0D-41A0-954D-00B88B85963E}"/>
              </a:ext>
            </a:extLst>
          </p:cNvPr>
          <p:cNvGraphicFramePr>
            <a:graphicFrameLocks/>
          </p:cNvGraphicFramePr>
          <p:nvPr>
            <p:extLst>
              <p:ext uri="{D42A27DB-BD31-4B8C-83A1-F6EECF244321}">
                <p14:modId xmlns:p14="http://schemas.microsoft.com/office/powerpoint/2010/main" val="2353023077"/>
              </p:ext>
            </p:extLst>
          </p:nvPr>
        </p:nvGraphicFramePr>
        <p:xfrm>
          <a:off x="284163" y="436880"/>
          <a:ext cx="11577637" cy="5530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1064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Compensation Expenditures</a:t>
            </a:r>
          </a:p>
        </p:txBody>
      </p:sp>
      <p:sp>
        <p:nvSpPr>
          <p:cNvPr id="5" name="Rectangle 4">
            <a:extLst>
              <a:ext uri="{FF2B5EF4-FFF2-40B4-BE49-F238E27FC236}">
                <a16:creationId xmlns:a16="http://schemas.microsoft.com/office/drawing/2014/main" xmlns="" id="{6210E92D-B71D-459F-A8F7-0B190B2B1EA9}"/>
              </a:ext>
            </a:extLst>
          </p:cNvPr>
          <p:cNvSpPr/>
          <p:nvPr/>
        </p:nvSpPr>
        <p:spPr>
          <a:xfrm>
            <a:off x="722683" y="910180"/>
            <a:ext cx="7117237" cy="407035"/>
          </a:xfrm>
          <a:prstGeom prst="rect">
            <a:avLst/>
          </a:prstGeom>
          <a:ln>
            <a:noFill/>
          </a:ln>
        </p:spPr>
        <p:txBody>
          <a:bodyPr wrap="square">
            <a:spAutoFit/>
          </a:bodyPr>
          <a:lstStyle/>
          <a:p>
            <a:pPr>
              <a:lnSpc>
                <a:spcPct val="107000"/>
              </a:lnSpc>
              <a:spcAft>
                <a:spcPts val="800"/>
              </a:spcAft>
            </a:pPr>
            <a:r>
              <a:rPr lang="en-US"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There are </a:t>
            </a:r>
            <a:r>
              <a:rPr lang="en-US" sz="2000" b="1" u="sng"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16</a:t>
            </a:r>
            <a:r>
              <a:rPr lang="en-US"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required Level 1 accounts for Non Comp Expenditures </a:t>
            </a:r>
            <a:endParaRPr lang="en-US" sz="2000" dirty="0">
              <a:solidFill>
                <a:srgbClr val="000000"/>
              </a:solidFill>
              <a:latin typeface="Arial Narrow" panose="020B0606020202030204" pitchFamily="34" charset="0"/>
              <a:ea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xmlns="" id="{4AC1F07A-5FA7-44C0-896A-DB18FFE310FC}"/>
              </a:ext>
            </a:extLst>
          </p:cNvPr>
          <p:cNvGraphicFramePr>
            <a:graphicFrameLocks noGrp="1"/>
          </p:cNvGraphicFramePr>
          <p:nvPr>
            <p:extLst>
              <p:ext uri="{D42A27DB-BD31-4B8C-83A1-F6EECF244321}">
                <p14:modId xmlns:p14="http://schemas.microsoft.com/office/powerpoint/2010/main" val="46463005"/>
              </p:ext>
            </p:extLst>
          </p:nvPr>
        </p:nvGraphicFramePr>
        <p:xfrm>
          <a:off x="469736" y="1356136"/>
          <a:ext cx="11401818" cy="4859066"/>
        </p:xfrm>
        <a:graphic>
          <a:graphicData uri="http://schemas.openxmlformats.org/drawingml/2006/table">
            <a:tbl>
              <a:tblPr>
                <a:tableStyleId>{5C22544A-7EE6-4342-B048-85BDC9FD1C3A}</a:tableStyleId>
              </a:tblPr>
              <a:tblGrid>
                <a:gridCol w="536162">
                  <a:extLst>
                    <a:ext uri="{9D8B030D-6E8A-4147-A177-3AD203B41FA5}">
                      <a16:colId xmlns:a16="http://schemas.microsoft.com/office/drawing/2014/main" xmlns="" val="1419121957"/>
                    </a:ext>
                  </a:extLst>
                </a:gridCol>
                <a:gridCol w="3127612">
                  <a:extLst>
                    <a:ext uri="{9D8B030D-6E8A-4147-A177-3AD203B41FA5}">
                      <a16:colId xmlns:a16="http://schemas.microsoft.com/office/drawing/2014/main" xmlns="" val="3444995500"/>
                    </a:ext>
                  </a:extLst>
                </a:gridCol>
                <a:gridCol w="2528899">
                  <a:extLst>
                    <a:ext uri="{9D8B030D-6E8A-4147-A177-3AD203B41FA5}">
                      <a16:colId xmlns:a16="http://schemas.microsoft.com/office/drawing/2014/main" xmlns="" val="3698153014"/>
                    </a:ext>
                  </a:extLst>
                </a:gridCol>
                <a:gridCol w="816254">
                  <a:extLst>
                    <a:ext uri="{9D8B030D-6E8A-4147-A177-3AD203B41FA5}">
                      <a16:colId xmlns:a16="http://schemas.microsoft.com/office/drawing/2014/main" xmlns="" val="137224369"/>
                    </a:ext>
                  </a:extLst>
                </a:gridCol>
                <a:gridCol w="816710">
                  <a:extLst>
                    <a:ext uri="{9D8B030D-6E8A-4147-A177-3AD203B41FA5}">
                      <a16:colId xmlns:a16="http://schemas.microsoft.com/office/drawing/2014/main" xmlns="" val="2857430811"/>
                    </a:ext>
                  </a:extLst>
                </a:gridCol>
                <a:gridCol w="530335">
                  <a:extLst>
                    <a:ext uri="{9D8B030D-6E8A-4147-A177-3AD203B41FA5}">
                      <a16:colId xmlns:a16="http://schemas.microsoft.com/office/drawing/2014/main" xmlns="" val="3345005720"/>
                    </a:ext>
                  </a:extLst>
                </a:gridCol>
                <a:gridCol w="425194">
                  <a:extLst>
                    <a:ext uri="{9D8B030D-6E8A-4147-A177-3AD203B41FA5}">
                      <a16:colId xmlns:a16="http://schemas.microsoft.com/office/drawing/2014/main" xmlns="" val="3940158247"/>
                    </a:ext>
                  </a:extLst>
                </a:gridCol>
                <a:gridCol w="2620652">
                  <a:extLst>
                    <a:ext uri="{9D8B030D-6E8A-4147-A177-3AD203B41FA5}">
                      <a16:colId xmlns:a16="http://schemas.microsoft.com/office/drawing/2014/main" xmlns="" val="506589967"/>
                    </a:ext>
                  </a:extLst>
                </a:gridCol>
              </a:tblGrid>
              <a:tr h="472761">
                <a:tc gridSpan="3">
                  <a:txBody>
                    <a:bodyPr/>
                    <a:lstStyle/>
                    <a:p>
                      <a:pPr algn="l" fontAlgn="b"/>
                      <a:endParaRPr lang="en-US" sz="1600" b="1" i="0" u="none" strike="noStrike" dirty="0">
                        <a:solidFill>
                          <a:srgbClr val="FFFFFF"/>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0000"/>
                    </a:solidFill>
                  </a:tcPr>
                </a:tc>
                <a:tc hMerge="1">
                  <a:txBody>
                    <a:bodyPr/>
                    <a:lstStyle/>
                    <a:p>
                      <a:pPr algn="l" fontAlgn="b"/>
                      <a:endParaRPr lang="en-US" sz="2000" b="0"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algn="l" fontAlgn="b"/>
                      <a:endParaRPr lang="en-US" sz="2000" b="0" i="0" u="none" strike="noStrike" dirty="0">
                        <a:solidFill>
                          <a:srgbClr val="FFFFFF"/>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1600" b="1" i="0" u="none" strike="noStrike" dirty="0">
                        <a:solidFill>
                          <a:srgbClr val="FFFFFF"/>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0000"/>
                    </a:solidFill>
                  </a:tcPr>
                </a:tc>
                <a:tc gridSpan="3">
                  <a:txBody>
                    <a:bodyPr/>
                    <a:lstStyle/>
                    <a:p>
                      <a:pPr algn="ctr" fontAlgn="b"/>
                      <a:r>
                        <a:rPr lang="en-US" sz="1600" b="1" u="none" strike="noStrike" dirty="0">
                          <a:solidFill>
                            <a:srgbClr val="FFFFFF"/>
                          </a:solidFill>
                          <a:effectLst/>
                          <a:latin typeface="Arial Narrow" panose="020B0606020202030204" pitchFamily="34" charset="0"/>
                        </a:rPr>
                        <a:t># of Accounts at each Level</a:t>
                      </a:r>
                      <a:endParaRPr lang="en-US" sz="1600" b="1" i="0" u="none" strike="noStrike" dirty="0">
                        <a:solidFill>
                          <a:srgbClr val="FFFFFF"/>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0000"/>
                    </a:solidFill>
                  </a:tcPr>
                </a:tc>
                <a:tc hMerge="1">
                  <a:txBody>
                    <a:bodyPr/>
                    <a:lstStyle/>
                    <a:p>
                      <a:endParaRPr lang="en-US"/>
                    </a:p>
                  </a:txBody>
                  <a:tcPr/>
                </a:tc>
                <a:tc hMerge="1">
                  <a:txBody>
                    <a:bodyPr/>
                    <a:lstStyle/>
                    <a:p>
                      <a:endParaRPr lang="en-US"/>
                    </a:p>
                  </a:txBody>
                  <a:tcPr/>
                </a:tc>
                <a:tc>
                  <a:txBody>
                    <a:bodyPr/>
                    <a:lstStyle/>
                    <a:p>
                      <a:pPr algn="ctr" fontAlgn="b"/>
                      <a:endParaRPr lang="en-US" sz="1600" b="1" i="0" u="none" strike="noStrike" dirty="0">
                        <a:solidFill>
                          <a:srgbClr val="FFFFFF"/>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0000"/>
                    </a:solidFill>
                  </a:tcPr>
                </a:tc>
                <a:extLst>
                  <a:ext uri="{0D108BD9-81ED-4DB2-BD59-A6C34878D82A}">
                    <a16:rowId xmlns:a16="http://schemas.microsoft.com/office/drawing/2014/main" xmlns="" val="2426012296"/>
                  </a:ext>
                </a:extLst>
              </a:tr>
              <a:tr h="472761">
                <a:tc>
                  <a:txBody>
                    <a:bodyPr/>
                    <a:lstStyle/>
                    <a:p>
                      <a:pPr algn="ctr" fontAlgn="b"/>
                      <a:r>
                        <a:rPr lang="en-US" sz="1400" b="0" i="0" u="none" strike="noStrike" dirty="0">
                          <a:solidFill>
                            <a:srgbClr val="FFFFFF"/>
                          </a:solidFill>
                          <a:effectLst/>
                          <a:latin typeface="Arial Narrow" panose="020B0606020202030204"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0000"/>
                    </a:solidFill>
                  </a:tcPr>
                </a:tc>
                <a:tc>
                  <a:txBody>
                    <a:bodyPr/>
                    <a:lstStyle/>
                    <a:p>
                      <a:pPr algn="ctr" fontAlgn="b"/>
                      <a:r>
                        <a:rPr lang="en-US" sz="1600" b="1" u="none" strike="noStrike" dirty="0">
                          <a:solidFill>
                            <a:srgbClr val="FFFFFF"/>
                          </a:solidFill>
                          <a:effectLst/>
                          <a:latin typeface="Arial Narrow" panose="020B0606020202030204" pitchFamily="34" charset="0"/>
                        </a:rPr>
                        <a:t>Account</a:t>
                      </a:r>
                      <a:endParaRPr lang="en-US" sz="1600" b="1" i="0" u="none" strike="noStrike" dirty="0">
                        <a:solidFill>
                          <a:srgbClr val="FFFFFF"/>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0000"/>
                    </a:solidFill>
                  </a:tcPr>
                </a:tc>
                <a:tc>
                  <a:txBody>
                    <a:bodyPr/>
                    <a:lstStyle/>
                    <a:p>
                      <a:pPr algn="ctr" fontAlgn="b"/>
                      <a:r>
                        <a:rPr lang="en-US" sz="1600" b="1" u="none" strike="noStrike" dirty="0">
                          <a:solidFill>
                            <a:srgbClr val="FFFFFF"/>
                          </a:solidFill>
                          <a:effectLst/>
                          <a:latin typeface="Arial Narrow" panose="020B0606020202030204" pitchFamily="34" charset="0"/>
                        </a:rPr>
                        <a:t>Major Class</a:t>
                      </a:r>
                      <a:endParaRPr lang="en-US" sz="1600" b="1" i="0" u="none" strike="noStrike" dirty="0">
                        <a:solidFill>
                          <a:srgbClr val="FFFFFF"/>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0000"/>
                    </a:solidFill>
                  </a:tcPr>
                </a:tc>
                <a:tc>
                  <a:txBody>
                    <a:bodyPr/>
                    <a:lstStyle/>
                    <a:p>
                      <a:pPr algn="ctr" fontAlgn="b"/>
                      <a:r>
                        <a:rPr lang="en-US" sz="1600" b="1" i="0" u="none" strike="noStrike" dirty="0">
                          <a:solidFill>
                            <a:srgbClr val="FFFFFF"/>
                          </a:solidFill>
                          <a:effectLst/>
                          <a:latin typeface="Arial Narrow" panose="020B0606020202030204" pitchFamily="34" charset="0"/>
                        </a:rPr>
                        <a:t>Unique Levels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0000"/>
                    </a:solidFill>
                  </a:tcPr>
                </a:tc>
                <a:tc>
                  <a:txBody>
                    <a:bodyPr/>
                    <a:lstStyle/>
                    <a:p>
                      <a:pPr algn="ctr" fontAlgn="b"/>
                      <a:r>
                        <a:rPr lang="en-US" sz="1600" b="1" u="none" strike="noStrike" dirty="0">
                          <a:solidFill>
                            <a:srgbClr val="FFFFFF"/>
                          </a:solidFill>
                          <a:effectLst/>
                          <a:latin typeface="Arial Narrow" panose="020B0606020202030204" pitchFamily="34" charset="0"/>
                        </a:rPr>
                        <a:t>1</a:t>
                      </a:r>
                      <a:endParaRPr lang="en-US" sz="1600" b="1" i="0" u="none" strike="noStrike" dirty="0">
                        <a:solidFill>
                          <a:srgbClr val="FFFFFF"/>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0000"/>
                    </a:solidFill>
                  </a:tcPr>
                </a:tc>
                <a:tc>
                  <a:txBody>
                    <a:bodyPr/>
                    <a:lstStyle/>
                    <a:p>
                      <a:pPr algn="ctr" fontAlgn="b"/>
                      <a:r>
                        <a:rPr lang="en-US" sz="1600" b="1" u="none" strike="noStrike" dirty="0">
                          <a:solidFill>
                            <a:srgbClr val="FFFFFF"/>
                          </a:solidFill>
                          <a:effectLst/>
                          <a:latin typeface="Arial Narrow" panose="020B0606020202030204" pitchFamily="34" charset="0"/>
                        </a:rPr>
                        <a:t>2</a:t>
                      </a:r>
                      <a:endParaRPr lang="en-US" sz="1600" b="1" i="0" u="none" strike="noStrike" dirty="0">
                        <a:solidFill>
                          <a:srgbClr val="FFFFFF"/>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0000"/>
                    </a:solidFill>
                  </a:tcPr>
                </a:tc>
                <a:tc>
                  <a:txBody>
                    <a:bodyPr/>
                    <a:lstStyle/>
                    <a:p>
                      <a:pPr algn="ctr" fontAlgn="b"/>
                      <a:r>
                        <a:rPr lang="en-US" sz="1600" b="1" u="none" strike="noStrike" dirty="0">
                          <a:solidFill>
                            <a:srgbClr val="FFFFFF"/>
                          </a:solidFill>
                          <a:effectLst/>
                          <a:latin typeface="Arial Narrow" panose="020B0606020202030204" pitchFamily="34" charset="0"/>
                        </a:rPr>
                        <a:t>3</a:t>
                      </a:r>
                      <a:endParaRPr lang="en-US" sz="1600" b="1" i="0" u="none" strike="noStrike" dirty="0">
                        <a:solidFill>
                          <a:srgbClr val="FFFFFF"/>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0000"/>
                    </a:solidFill>
                  </a:tcPr>
                </a:tc>
                <a:tc>
                  <a:txBody>
                    <a:bodyPr/>
                    <a:lstStyle/>
                    <a:p>
                      <a:pPr algn="ctr" fontAlgn="b"/>
                      <a:r>
                        <a:rPr lang="en-US" sz="1600" b="1" i="0" u="none" strike="noStrike" dirty="0">
                          <a:solidFill>
                            <a:srgbClr val="FFFFFF"/>
                          </a:solidFill>
                          <a:effectLst/>
                          <a:latin typeface="Arial Narrow" panose="020B0606020202030204" pitchFamily="34" charset="0"/>
                        </a:rPr>
                        <a:t>Account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0000"/>
                    </a:solidFill>
                  </a:tcPr>
                </a:tc>
                <a:extLst>
                  <a:ext uri="{0D108BD9-81ED-4DB2-BD59-A6C34878D82A}">
                    <a16:rowId xmlns:a16="http://schemas.microsoft.com/office/drawing/2014/main" xmlns="" val="3838944126"/>
                  </a:ext>
                </a:extLst>
              </a:tr>
              <a:tr h="241541">
                <a:tc>
                  <a:txBody>
                    <a:bodyPr/>
                    <a:lstStyle/>
                    <a:p>
                      <a:pPr algn="l" fontAlgn="b"/>
                      <a:r>
                        <a:rPr lang="en-US" sz="1300" b="0" i="0" u="none" strike="noStrike" dirty="0">
                          <a:solidFill>
                            <a:schemeClr val="tx1"/>
                          </a:solidFill>
                          <a:effectLst/>
                          <a:latin typeface="Arial Narrow" panose="020B0606020202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a:solidFill>
                            <a:schemeClr val="tx1"/>
                          </a:solidFill>
                          <a:effectLst/>
                          <a:latin typeface="Arial Narrow" panose="020B0606020202030204" pitchFamily="34" charset="0"/>
                        </a:rPr>
                        <a:t>3790 - Material for Resale</a:t>
                      </a:r>
                      <a:endParaRPr lang="en-US" sz="1300" b="1" i="0" u="none" strike="noStrike" dirty="0">
                        <a:solidFill>
                          <a:schemeClr val="tx1"/>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1" u="none" strike="noStrike" dirty="0">
                          <a:solidFill>
                            <a:schemeClr val="tx1"/>
                          </a:solidFill>
                          <a:effectLst/>
                          <a:latin typeface="Arial Narrow" panose="020B0606020202030204" pitchFamily="34" charset="0"/>
                        </a:rPr>
                        <a:t>Supplies and Expense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highlight>
                            <a:srgbClr val="FFFF00"/>
                          </a:highlight>
                          <a:latin typeface="Arial Narrow" panose="020B0606020202030204" pitchFamily="34" charset="0"/>
                        </a:rPr>
                        <a:t>Full Overlap at levels 1, 2 &amp;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20283158"/>
                  </a:ext>
                </a:extLst>
              </a:tr>
              <a:tr h="241541">
                <a:tc>
                  <a:txBody>
                    <a:bodyPr/>
                    <a:lstStyle/>
                    <a:p>
                      <a:pPr algn="l" fontAlgn="b"/>
                      <a:r>
                        <a:rPr lang="en-US" sz="1300" b="0" i="0" u="none" strike="noStrike" dirty="0">
                          <a:solidFill>
                            <a:schemeClr val="tx1"/>
                          </a:solidFill>
                          <a:effectLst/>
                          <a:latin typeface="Arial Narrow" panose="020B0606020202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a:solidFill>
                            <a:schemeClr val="tx1"/>
                          </a:solidFill>
                          <a:effectLst/>
                          <a:latin typeface="Arial Narrow" panose="020B0606020202030204" pitchFamily="34" charset="0"/>
                        </a:rPr>
                        <a:t>Travel/Train/Recruit PlanUW</a:t>
                      </a:r>
                      <a:endParaRPr lang="en-US" sz="1300" b="1" i="0" u="none" strike="noStrike" dirty="0">
                        <a:solidFill>
                          <a:schemeClr val="tx1"/>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1" u="none" strike="noStrike">
                          <a:solidFill>
                            <a:schemeClr val="tx1"/>
                          </a:solidFill>
                          <a:effectLst/>
                          <a:latin typeface="Arial Narrow" panose="020B0606020202030204" pitchFamily="34" charset="0"/>
                        </a:rPr>
                        <a:t>Supplies and Expense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latin typeface="Arial Narrow" panose="020B0606020202030204" pitchFamily="34" charset="0"/>
                        </a:rPr>
                        <a:t>3 </a:t>
                      </a:r>
                      <a:endParaRPr lang="en-US" sz="13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latin typeface="Arial Narrow" panose="020B0606020202030204" pitchFamily="34" charset="0"/>
                        </a:rPr>
                        <a:t> 64</a:t>
                      </a:r>
                      <a:endParaRPr lang="en-US" sz="13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highlight>
                            <a:srgbClr val="FFFF00"/>
                          </a:highlight>
                          <a:latin typeface="Arial Narrow" panose="020B0606020202030204" pitchFamily="34" charset="0"/>
                        </a:rPr>
                        <a:t>No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16461074"/>
                  </a:ext>
                </a:extLst>
              </a:tr>
              <a:tr h="241541">
                <a:tc>
                  <a:txBody>
                    <a:bodyPr/>
                    <a:lstStyle/>
                    <a:p>
                      <a:pPr algn="l" fontAlgn="b"/>
                      <a:r>
                        <a:rPr lang="en-US" sz="1300" b="0" i="0" u="none" strike="noStrike" dirty="0">
                          <a:solidFill>
                            <a:schemeClr val="tx1"/>
                          </a:solidFill>
                          <a:effectLst/>
                          <a:latin typeface="Arial Narrow" panose="020B0606020202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a:solidFill>
                            <a:schemeClr val="tx1"/>
                          </a:solidFill>
                          <a:effectLst/>
                          <a:latin typeface="Arial Narrow" panose="020B0606020202030204" pitchFamily="34" charset="0"/>
                        </a:rPr>
                        <a:t>Maint &amp; Repairs PlanUW</a:t>
                      </a:r>
                      <a:endParaRPr lang="en-US" sz="1300" b="1" i="0" u="none" strike="noStrike" dirty="0">
                        <a:solidFill>
                          <a:schemeClr val="tx1"/>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1" u="none" strike="noStrike">
                          <a:solidFill>
                            <a:schemeClr val="tx1"/>
                          </a:solidFill>
                          <a:effectLst/>
                          <a:latin typeface="Arial Narrow" panose="020B0606020202030204" pitchFamily="34" charset="0"/>
                        </a:rPr>
                        <a:t>Supplies and Expense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latin typeface="Arial Narrow" panose="020B0606020202030204" pitchFamily="34" charset="0"/>
                        </a:rPr>
                        <a:t>6 </a:t>
                      </a:r>
                      <a:endParaRPr lang="en-US" sz="13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highlight>
                            <a:srgbClr val="FFFF00"/>
                          </a:highlight>
                          <a:latin typeface="Arial Narrow" panose="020B0606020202030204" pitchFamily="34" charset="0"/>
                        </a:rPr>
                        <a:t>Full Overlap at levels 1 &amp;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34779864"/>
                  </a:ext>
                </a:extLst>
              </a:tr>
              <a:tr h="241541">
                <a:tc>
                  <a:txBody>
                    <a:bodyPr/>
                    <a:lstStyle/>
                    <a:p>
                      <a:pPr algn="l" fontAlgn="b"/>
                      <a:r>
                        <a:rPr lang="en-US" sz="1300" b="0" i="0" u="none" strike="noStrike" dirty="0">
                          <a:solidFill>
                            <a:schemeClr val="tx1"/>
                          </a:solidFill>
                          <a:effectLst/>
                          <a:latin typeface="Arial Narrow" panose="020B0606020202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a:solidFill>
                            <a:schemeClr val="tx1"/>
                          </a:solidFill>
                          <a:effectLst/>
                          <a:latin typeface="Arial Narrow" panose="020B0606020202030204" pitchFamily="34" charset="0"/>
                        </a:rPr>
                        <a:t>Utilities PlanUW</a:t>
                      </a:r>
                      <a:endParaRPr lang="en-US" sz="1300" b="1" i="0" u="none" strike="noStrike" dirty="0">
                        <a:solidFill>
                          <a:schemeClr val="tx1"/>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1" u="none" strike="noStrike" dirty="0">
                          <a:solidFill>
                            <a:schemeClr val="tx1"/>
                          </a:solidFill>
                          <a:effectLst/>
                          <a:latin typeface="Arial Narrow" panose="020B0606020202030204" pitchFamily="34" charset="0"/>
                        </a:rPr>
                        <a:t>Supplies and Expense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latin typeface="Arial Narrow" panose="020B0606020202030204" pitchFamily="34" charset="0"/>
                        </a:rPr>
                        <a:t>9 </a:t>
                      </a:r>
                      <a:endParaRPr lang="en-US" sz="13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highlight>
                            <a:srgbClr val="FFFF00"/>
                          </a:highlight>
                          <a:latin typeface="Arial Narrow" panose="020B0606020202030204" pitchFamily="34" charset="0"/>
                        </a:rPr>
                        <a:t>Partial Overlap at levels 1 &amp;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77107631"/>
                  </a:ext>
                </a:extLst>
              </a:tr>
              <a:tr h="241541">
                <a:tc>
                  <a:txBody>
                    <a:bodyPr/>
                    <a:lstStyle/>
                    <a:p>
                      <a:pPr algn="l" fontAlgn="b"/>
                      <a:r>
                        <a:rPr lang="en-US" sz="1300" b="0" i="0" u="none" strike="noStrike" dirty="0">
                          <a:solidFill>
                            <a:schemeClr val="tx1"/>
                          </a:solidFill>
                          <a:effectLst/>
                          <a:latin typeface="Arial Narrow" panose="020B0606020202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a:solidFill>
                            <a:schemeClr val="tx1"/>
                          </a:solidFill>
                          <a:effectLst/>
                          <a:latin typeface="Arial Narrow" panose="020B0606020202030204" pitchFamily="34" charset="0"/>
                        </a:rPr>
                        <a:t>Supplies PlanUW</a:t>
                      </a:r>
                      <a:endParaRPr lang="en-US" sz="1300" b="1" i="0" u="none" strike="noStrike" dirty="0">
                        <a:solidFill>
                          <a:schemeClr val="tx1"/>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1" u="none" strike="noStrike">
                          <a:solidFill>
                            <a:schemeClr val="tx1"/>
                          </a:solidFill>
                          <a:effectLst/>
                          <a:latin typeface="Arial Narrow" panose="020B0606020202030204" pitchFamily="34" charset="0"/>
                        </a:rPr>
                        <a:t>Supplies and Expense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latin typeface="Arial Narrow" panose="020B0606020202030204" pitchFamily="34" charset="0"/>
                        </a:rPr>
                        <a:t>13 </a:t>
                      </a:r>
                      <a:endParaRPr lang="en-US" sz="13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Full Overlap at levels 1 &amp;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16323019"/>
                  </a:ext>
                </a:extLst>
              </a:tr>
              <a:tr h="241541">
                <a:tc>
                  <a:txBody>
                    <a:bodyPr/>
                    <a:lstStyle/>
                    <a:p>
                      <a:pPr algn="l" fontAlgn="b"/>
                      <a:r>
                        <a:rPr lang="en-US" sz="1300" b="0" i="0" u="none" strike="noStrike" dirty="0">
                          <a:solidFill>
                            <a:schemeClr val="tx1"/>
                          </a:solidFill>
                          <a:effectLst/>
                          <a:latin typeface="Arial Narrow" panose="020B0606020202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a:solidFill>
                            <a:schemeClr val="tx1"/>
                          </a:solidFill>
                          <a:effectLst/>
                          <a:latin typeface="Arial Narrow" panose="020B0606020202030204" pitchFamily="34" charset="0"/>
                        </a:rPr>
                        <a:t>Services PlanUW</a:t>
                      </a:r>
                      <a:endParaRPr lang="en-US" sz="1300" b="1" i="0" u="none" strike="noStrike" dirty="0">
                        <a:solidFill>
                          <a:schemeClr val="tx1"/>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1" u="none" strike="noStrike" dirty="0">
                          <a:solidFill>
                            <a:schemeClr val="tx1"/>
                          </a:solidFill>
                          <a:effectLst/>
                          <a:latin typeface="Arial Narrow" panose="020B0606020202030204" pitchFamily="34" charset="0"/>
                        </a:rPr>
                        <a:t>Supplies and Expense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latin typeface="Arial Narrow" panose="020B0606020202030204" pitchFamily="34" charset="0"/>
                        </a:rPr>
                        <a:t>7 </a:t>
                      </a:r>
                      <a:endParaRPr lang="en-US" sz="13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latin typeface="Arial Narrow" panose="020B0606020202030204" pitchFamily="34" charset="0"/>
                        </a:rPr>
                        <a:t>31 </a:t>
                      </a:r>
                      <a:endParaRPr lang="en-US" sz="13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highlight>
                            <a:srgbClr val="FFFF00"/>
                          </a:highlight>
                          <a:latin typeface="Arial Narrow" panose="020B0606020202030204" pitchFamily="34" charset="0"/>
                        </a:rPr>
                        <a:t>Partial Overlap at levels 2 &amp;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47530152"/>
                  </a:ext>
                </a:extLst>
              </a:tr>
              <a:tr h="241541">
                <a:tc>
                  <a:txBody>
                    <a:bodyPr/>
                    <a:lstStyle/>
                    <a:p>
                      <a:pPr algn="l" fontAlgn="b"/>
                      <a:r>
                        <a:rPr lang="en-US" sz="1300" b="0" i="0" u="none" strike="noStrike" dirty="0">
                          <a:solidFill>
                            <a:schemeClr val="tx1"/>
                          </a:solidFill>
                          <a:effectLst/>
                          <a:latin typeface="Arial Narrow" panose="020B0606020202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err="1">
                          <a:solidFill>
                            <a:schemeClr val="tx1"/>
                          </a:solidFill>
                          <a:effectLst/>
                          <a:latin typeface="Arial Narrow" panose="020B0606020202030204" pitchFamily="34" charset="0"/>
                        </a:rPr>
                        <a:t>Misc</a:t>
                      </a:r>
                      <a:r>
                        <a:rPr lang="en-US" sz="1300" b="1" u="none" strike="noStrike" dirty="0">
                          <a:solidFill>
                            <a:schemeClr val="tx1"/>
                          </a:solidFill>
                          <a:effectLst/>
                          <a:latin typeface="Arial Narrow" panose="020B0606020202030204" pitchFamily="34" charset="0"/>
                        </a:rPr>
                        <a:t> Expense PlanUW</a:t>
                      </a:r>
                      <a:endParaRPr lang="en-US" sz="1300" b="1" i="0" u="none" strike="noStrike" dirty="0">
                        <a:solidFill>
                          <a:schemeClr val="tx1"/>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1" u="none" strike="noStrike" dirty="0">
                          <a:solidFill>
                            <a:schemeClr val="tx1"/>
                          </a:solidFill>
                          <a:effectLst/>
                          <a:latin typeface="Arial Narrow" panose="020B0606020202030204" pitchFamily="34" charset="0"/>
                        </a:rPr>
                        <a:t>Supplies and Expense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latin typeface="Arial Narrow" panose="020B0606020202030204" pitchFamily="34" charset="0"/>
                        </a:rPr>
                        <a:t>12</a:t>
                      </a:r>
                      <a:endParaRPr lang="en-US" sz="13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latin typeface="Arial Narrow" panose="020B0606020202030204" pitchFamily="34" charset="0"/>
                        </a:rPr>
                        <a:t>53</a:t>
                      </a:r>
                      <a:endParaRPr lang="en-US" sz="13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No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54454651"/>
                  </a:ext>
                </a:extLst>
              </a:tr>
              <a:tr h="241541">
                <a:tc>
                  <a:txBody>
                    <a:bodyPr/>
                    <a:lstStyle/>
                    <a:p>
                      <a:pPr algn="l" fontAlgn="b"/>
                      <a:r>
                        <a:rPr lang="en-US" sz="1300" b="0" i="0" u="none" strike="noStrike" dirty="0">
                          <a:solidFill>
                            <a:schemeClr val="tx1"/>
                          </a:solidFill>
                          <a:effectLst/>
                          <a:latin typeface="Arial Narrow" panose="020B0606020202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a:solidFill>
                            <a:schemeClr val="tx1"/>
                          </a:solidFill>
                          <a:effectLst/>
                          <a:latin typeface="Arial Narrow" panose="020B0606020202030204" pitchFamily="34" charset="0"/>
                        </a:rPr>
                        <a:t>Equipment PlanUW</a:t>
                      </a:r>
                      <a:endParaRPr lang="en-US" sz="1300" b="1" i="0" u="none" strike="noStrike" dirty="0">
                        <a:solidFill>
                          <a:schemeClr val="tx1"/>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1" u="none" strike="noStrike">
                          <a:solidFill>
                            <a:schemeClr val="tx1"/>
                          </a:solidFill>
                          <a:effectLst/>
                          <a:latin typeface="Arial Narrow" panose="020B0606020202030204" pitchFamily="34" charset="0"/>
                        </a:rPr>
                        <a:t>Capital Expense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latin typeface="Arial Narrow" panose="020B0606020202030204" pitchFamily="34" charset="0"/>
                        </a:rPr>
                        <a:t>11</a:t>
                      </a:r>
                      <a:endParaRPr lang="en-US" sz="13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Arial Narrow" panose="020B0606020202030204" pitchFamily="34" charset="0"/>
                        </a:rPr>
                        <a:t>Full Overlap at levels 1 &amp;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26485355"/>
                  </a:ext>
                </a:extLst>
              </a:tr>
              <a:tr h="241541">
                <a:tc>
                  <a:txBody>
                    <a:bodyPr/>
                    <a:lstStyle/>
                    <a:p>
                      <a:pPr algn="l" fontAlgn="b"/>
                      <a:r>
                        <a:rPr lang="en-US" sz="1300" b="0" i="0" u="none" strike="noStrike" dirty="0">
                          <a:solidFill>
                            <a:schemeClr val="tx1"/>
                          </a:solidFill>
                          <a:effectLst/>
                          <a:latin typeface="Arial Narrow" panose="020B0606020202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err="1">
                          <a:solidFill>
                            <a:schemeClr val="tx1"/>
                          </a:solidFill>
                          <a:effectLst/>
                          <a:latin typeface="Arial Narrow" panose="020B0606020202030204" pitchFamily="34" charset="0"/>
                        </a:rPr>
                        <a:t>Misc</a:t>
                      </a:r>
                      <a:r>
                        <a:rPr lang="en-US" sz="1300" b="1" u="none" strike="noStrike" dirty="0">
                          <a:solidFill>
                            <a:schemeClr val="tx1"/>
                          </a:solidFill>
                          <a:effectLst/>
                          <a:latin typeface="Arial Narrow" panose="020B0606020202030204" pitchFamily="34" charset="0"/>
                        </a:rPr>
                        <a:t> Capital Expense PlanUW</a:t>
                      </a:r>
                      <a:endParaRPr lang="en-US" sz="1300" b="1" i="0" u="none" strike="noStrike" dirty="0">
                        <a:solidFill>
                          <a:schemeClr val="tx1"/>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1" u="none" strike="noStrike" dirty="0">
                          <a:solidFill>
                            <a:schemeClr val="tx1"/>
                          </a:solidFill>
                          <a:effectLst/>
                          <a:latin typeface="Arial Narrow" panose="020B0606020202030204" pitchFamily="34" charset="0"/>
                        </a:rPr>
                        <a:t>Capital Expense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latin typeface="Arial Narrow" panose="020B0606020202030204" pitchFamily="34" charset="0"/>
                        </a:rPr>
                        <a:t>23</a:t>
                      </a:r>
                      <a:endParaRPr lang="en-US" sz="13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Partial Overlap at levels 1 &amp;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12271019"/>
                  </a:ext>
                </a:extLst>
              </a:tr>
              <a:tr h="241541">
                <a:tc>
                  <a:txBody>
                    <a:bodyPr/>
                    <a:lstStyle/>
                    <a:p>
                      <a:pPr algn="l" fontAlgn="b"/>
                      <a:r>
                        <a:rPr lang="en-US" sz="1300" b="0" i="0" u="none" strike="noStrike" dirty="0">
                          <a:solidFill>
                            <a:schemeClr val="tx1"/>
                          </a:solidFill>
                          <a:effectLst/>
                          <a:latin typeface="Arial Narrow" panose="020B0606020202030204"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a:solidFill>
                            <a:schemeClr val="tx1"/>
                          </a:solidFill>
                          <a:effectLst/>
                          <a:latin typeface="Arial Narrow" panose="020B0606020202030204" pitchFamily="34" charset="0"/>
                        </a:rPr>
                        <a:t>5708 - Aids to Organizations</a:t>
                      </a:r>
                      <a:endParaRPr lang="en-US" sz="1300" b="1" i="0" u="none" strike="noStrike">
                        <a:solidFill>
                          <a:schemeClr val="tx1"/>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l" fontAlgn="b"/>
                      <a:r>
                        <a:rPr lang="en-US" sz="1300" b="0" i="1" u="none" strike="noStrike" dirty="0">
                          <a:solidFill>
                            <a:schemeClr val="tx1"/>
                          </a:solidFill>
                          <a:effectLst/>
                          <a:latin typeface="Arial Narrow" panose="020B0606020202030204" pitchFamily="34" charset="0"/>
                        </a:rPr>
                        <a:t>Aid to Individuals &amp; Organizations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b"/>
                      <a:r>
                        <a:rPr lang="en-US" sz="1300" b="0" i="0" u="none" strike="noStrike" dirty="0">
                          <a:solidFill>
                            <a:schemeClr val="tx1"/>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b"/>
                      <a:r>
                        <a:rPr lang="en-US" sz="1300" b="0" i="0" u="none" strike="noStrike" dirty="0">
                          <a:solidFill>
                            <a:schemeClr val="tx1"/>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b"/>
                      <a:r>
                        <a:rPr lang="en-US" sz="1300" b="0" i="0" u="none" strike="noStrike" dirty="0">
                          <a:solidFill>
                            <a:schemeClr val="tx1"/>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b"/>
                      <a:r>
                        <a:rPr lang="en-US" sz="1300" b="0" i="0" u="none" strike="noStrike" dirty="0">
                          <a:solidFill>
                            <a:schemeClr val="tx1"/>
                          </a:solidFill>
                          <a:effectLst/>
                          <a:latin typeface="Arial Narrow" panose="020B0606020202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b"/>
                      <a:r>
                        <a:rPr lang="en-US" sz="1300" b="0" i="0" u="none" strike="noStrike" dirty="0">
                          <a:solidFill>
                            <a:schemeClr val="tx1"/>
                          </a:solidFill>
                          <a:effectLst/>
                          <a:highlight>
                            <a:srgbClr val="FFFF00"/>
                          </a:highlight>
                          <a:latin typeface="Arial Narrow" panose="020B0606020202030204" pitchFamily="34" charset="0"/>
                        </a:rPr>
                        <a:t>Full Overlap at levels 1 &amp; 2</a:t>
                      </a:r>
                    </a:p>
                    <a:p>
                      <a:pPr algn="ctr" fontAlgn="b"/>
                      <a:r>
                        <a:rPr lang="en-US" sz="1300" b="0" i="0" u="none" strike="noStrike" dirty="0">
                          <a:solidFill>
                            <a:schemeClr val="tx1"/>
                          </a:solidFill>
                          <a:effectLst/>
                          <a:highlight>
                            <a:srgbClr val="FFFF00"/>
                          </a:highlight>
                          <a:latin typeface="Arial Narrow" panose="020B0606020202030204" pitchFamily="34" charset="0"/>
                        </a:rPr>
                        <a:t>Partial Overlap at levels &amp;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40045347"/>
                  </a:ext>
                </a:extLst>
              </a:tr>
              <a:tr h="241541">
                <a:tc>
                  <a:txBody>
                    <a:bodyPr/>
                    <a:lstStyle/>
                    <a:p>
                      <a:pPr algn="l" fontAlgn="b"/>
                      <a:r>
                        <a:rPr lang="en-US" sz="1300" b="0" i="0" u="none" strike="noStrike" dirty="0">
                          <a:solidFill>
                            <a:schemeClr val="tx1"/>
                          </a:solidFill>
                          <a:effectLst/>
                          <a:latin typeface="Arial Narrow" panose="020B0606020202030204" pitchFamily="34"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a:solidFill>
                            <a:schemeClr val="tx1"/>
                          </a:solidFill>
                          <a:effectLst/>
                          <a:latin typeface="Arial Narrow" panose="020B0606020202030204" pitchFamily="34" charset="0"/>
                        </a:rPr>
                        <a:t>5750 - Student Loans</a:t>
                      </a:r>
                      <a:endParaRPr lang="en-US" sz="1300" b="1" i="0" u="none" strike="noStrike" dirty="0">
                        <a:solidFill>
                          <a:schemeClr val="tx1"/>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en-US" sz="1400" b="0" i="1"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79696766"/>
                  </a:ext>
                </a:extLst>
              </a:tr>
              <a:tr h="241541">
                <a:tc>
                  <a:txBody>
                    <a:bodyPr/>
                    <a:lstStyle/>
                    <a:p>
                      <a:pPr algn="l" fontAlgn="b"/>
                      <a:r>
                        <a:rPr lang="en-US" sz="1300" b="0" i="0" u="none" strike="noStrike" dirty="0">
                          <a:solidFill>
                            <a:schemeClr val="tx1"/>
                          </a:solidFill>
                          <a:effectLst/>
                          <a:latin typeface="Arial Narrow" panose="020B0606020202030204" pitchFamily="34" charset="0"/>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i="0" u="none" strike="noStrike" dirty="0">
                          <a:solidFill>
                            <a:schemeClr val="tx1"/>
                          </a:solidFill>
                          <a:effectLst/>
                          <a:latin typeface="Arial Narrow" panose="020B0606020202030204" pitchFamily="34" charset="0"/>
                        </a:rPr>
                        <a:t>Other Aids </a:t>
                      </a:r>
                      <a:r>
                        <a:rPr lang="en-US" sz="1300" b="1" i="0" u="none" strike="noStrike" dirty="0" err="1">
                          <a:solidFill>
                            <a:schemeClr val="tx1"/>
                          </a:solidFill>
                          <a:effectLst/>
                          <a:latin typeface="Arial Narrow" panose="020B0606020202030204" pitchFamily="34" charset="0"/>
                        </a:rPr>
                        <a:t>PlanUW</a:t>
                      </a:r>
                      <a:endParaRPr lang="en-US" sz="1300" b="1" i="0" u="none" strike="noStrike" dirty="0">
                        <a:solidFill>
                          <a:schemeClr val="tx1"/>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en-US" sz="1400" b="0" i="1"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highlight>
                          <a:srgbClr val="FFFF00"/>
                        </a:highligh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90542253"/>
                  </a:ext>
                </a:extLst>
              </a:tr>
              <a:tr h="241541">
                <a:tc>
                  <a:txBody>
                    <a:bodyPr/>
                    <a:lstStyle/>
                    <a:p>
                      <a:pPr algn="l" fontAlgn="b"/>
                      <a:r>
                        <a:rPr lang="en-US" sz="1300" b="0" i="0" u="none" strike="noStrike" dirty="0">
                          <a:solidFill>
                            <a:schemeClr val="tx1"/>
                          </a:solidFill>
                          <a:effectLst/>
                          <a:latin typeface="Arial Narrow" panose="020B0606020202030204" pitchFamily="34" charset="0"/>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i="0" u="none" strike="noStrike" dirty="0">
                          <a:solidFill>
                            <a:schemeClr val="tx1"/>
                          </a:solidFill>
                          <a:effectLst/>
                          <a:latin typeface="Arial Narrow" panose="020B0606020202030204" pitchFamily="34" charset="0"/>
                        </a:rPr>
                        <a:t>Fellows &amp; Scholars </a:t>
                      </a:r>
                      <a:r>
                        <a:rPr lang="en-US" sz="1300" b="1" i="0" u="none" strike="noStrike" dirty="0" err="1">
                          <a:solidFill>
                            <a:schemeClr val="tx1"/>
                          </a:solidFill>
                          <a:effectLst/>
                          <a:latin typeface="Arial Narrow" panose="020B0606020202030204" pitchFamily="34" charset="0"/>
                        </a:rPr>
                        <a:t>PlanUW</a:t>
                      </a:r>
                      <a:endParaRPr lang="en-US" sz="1300" b="1" i="0" u="none" strike="noStrike" dirty="0">
                        <a:solidFill>
                          <a:schemeClr val="tx1"/>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fontAlgn="b"/>
                      <a:endParaRPr lang="en-US" sz="1400" b="0" i="1"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US" sz="1400" b="0" i="0" u="none" strike="noStrike" dirty="0">
                        <a:solidFill>
                          <a:schemeClr val="tx1"/>
                        </a:solidFill>
                        <a:effectLst/>
                        <a:highlight>
                          <a:srgbClr val="FFFF00"/>
                        </a:highligh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34456478"/>
                  </a:ext>
                </a:extLst>
              </a:tr>
              <a:tr h="241541">
                <a:tc>
                  <a:txBody>
                    <a:bodyPr/>
                    <a:lstStyle/>
                    <a:p>
                      <a:pPr algn="l" fontAlgn="b"/>
                      <a:r>
                        <a:rPr lang="en-US" sz="1300" b="0" i="0" u="none" strike="noStrike" dirty="0">
                          <a:solidFill>
                            <a:schemeClr val="tx1"/>
                          </a:solidFill>
                          <a:effectLst/>
                          <a:latin typeface="Arial Narrow" panose="020B0606020202030204" pitchFamily="34" charset="0"/>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a:solidFill>
                            <a:schemeClr val="tx1"/>
                          </a:solidFill>
                          <a:effectLst/>
                          <a:latin typeface="Arial Narrow" panose="020B0606020202030204" pitchFamily="34" charset="0"/>
                        </a:rPr>
                        <a:t>Special Purpose PlanUW</a:t>
                      </a:r>
                      <a:endParaRPr lang="en-US" sz="1300" b="1" i="0" u="none" strike="noStrike" dirty="0">
                        <a:solidFill>
                          <a:schemeClr val="tx1"/>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1" u="none" strike="noStrike" dirty="0">
                          <a:solidFill>
                            <a:schemeClr val="tx1"/>
                          </a:solidFill>
                          <a:effectLst/>
                          <a:latin typeface="Arial Narrow" panose="020B0606020202030204" pitchFamily="34" charset="0"/>
                        </a:rPr>
                        <a:t>Special Purpose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latin typeface="Arial Narrow" panose="020B0606020202030204" pitchFamily="34" charset="0"/>
                        </a:rPr>
                        <a:t>2</a:t>
                      </a:r>
                      <a:endParaRPr lang="en-US" sz="13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latin typeface="Arial Narrow" panose="020B0606020202030204" pitchFamily="34" charset="0"/>
                        </a:rPr>
                        <a:t>3</a:t>
                      </a:r>
                      <a:endParaRPr lang="en-US" sz="13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Partial Overlap at levels 2 &amp;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41520678"/>
                  </a:ext>
                </a:extLst>
              </a:tr>
              <a:tr h="241541">
                <a:tc>
                  <a:txBody>
                    <a:bodyPr/>
                    <a:lstStyle/>
                    <a:p>
                      <a:pPr algn="l" fontAlgn="b"/>
                      <a:r>
                        <a:rPr lang="en-US" sz="1300" b="0" i="0" u="none" strike="noStrike" dirty="0">
                          <a:solidFill>
                            <a:schemeClr val="tx1"/>
                          </a:solidFill>
                          <a:effectLst/>
                          <a:latin typeface="Arial Narrow" panose="020B0606020202030204" pitchFamily="34" charset="0"/>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a:solidFill>
                            <a:schemeClr val="tx1"/>
                          </a:solidFill>
                          <a:effectLst/>
                          <a:latin typeface="Arial Narrow" panose="020B0606020202030204" pitchFamily="34" charset="0"/>
                        </a:rPr>
                        <a:t>Debt Service PlanUW</a:t>
                      </a:r>
                      <a:endParaRPr lang="en-US" sz="1300" b="1" i="0" u="none" strike="noStrike" dirty="0">
                        <a:solidFill>
                          <a:schemeClr val="tx1"/>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1" u="none" strike="noStrike" dirty="0">
                          <a:solidFill>
                            <a:schemeClr val="tx1"/>
                          </a:solidFill>
                          <a:effectLst/>
                          <a:latin typeface="Arial Narrow" panose="020B0606020202030204" pitchFamily="34" charset="0"/>
                        </a:rPr>
                        <a:t>Debt Service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latin typeface="Arial Narrow" panose="020B0606020202030204" pitchFamily="34" charset="0"/>
                        </a:rPr>
                        <a:t>2</a:t>
                      </a:r>
                      <a:endParaRPr lang="en-US" sz="13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Full Overlap at levels 1 &amp;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51362935"/>
                  </a:ext>
                </a:extLst>
              </a:tr>
              <a:tr h="241541">
                <a:tc>
                  <a:txBody>
                    <a:bodyPr/>
                    <a:lstStyle/>
                    <a:p>
                      <a:pPr algn="l" fontAlgn="b"/>
                      <a:r>
                        <a:rPr lang="en-US" sz="1300" b="0" i="0" u="none" strike="noStrike" dirty="0">
                          <a:solidFill>
                            <a:schemeClr val="tx1"/>
                          </a:solidFill>
                          <a:effectLst/>
                          <a:latin typeface="Arial Narrow" panose="020B0606020202030204" pitchFamily="34" charset="0"/>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1" u="none" strike="noStrike" dirty="0">
                          <a:solidFill>
                            <a:schemeClr val="tx1"/>
                          </a:solidFill>
                          <a:effectLst/>
                          <a:latin typeface="Arial Narrow" panose="020B0606020202030204" pitchFamily="34" charset="0"/>
                        </a:rPr>
                        <a:t>Sales Credits PlanUW</a:t>
                      </a:r>
                      <a:endParaRPr lang="en-US" sz="1300" b="1" i="0" u="none" strike="noStrike" dirty="0">
                        <a:solidFill>
                          <a:schemeClr val="tx1"/>
                        </a:solidFill>
                        <a:effectLst/>
                        <a:latin typeface="Arial Narrow" panose="020B0606020202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300" b="0" i="1" u="none" strike="noStrike" dirty="0">
                          <a:solidFill>
                            <a:schemeClr val="tx1"/>
                          </a:solidFill>
                          <a:effectLst/>
                          <a:latin typeface="Arial Narrow" panose="020B0606020202030204" pitchFamily="34" charset="0"/>
                        </a:rPr>
                        <a:t>Sales Credits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u="none" strike="noStrike" dirty="0">
                          <a:solidFill>
                            <a:schemeClr val="tx1"/>
                          </a:solidFill>
                          <a:effectLst/>
                          <a:latin typeface="Arial Narrow" panose="020B0606020202030204" pitchFamily="34" charset="0"/>
                        </a:rPr>
                        <a:t>2</a:t>
                      </a:r>
                      <a:endParaRPr lang="en-US" sz="1300" b="0" i="0" u="none" strike="noStrike" dirty="0">
                        <a:solidFill>
                          <a:schemeClr val="tx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0" i="0" u="none" strike="noStrike" dirty="0">
                          <a:solidFill>
                            <a:schemeClr val="tx1"/>
                          </a:solidFill>
                          <a:effectLst/>
                          <a:latin typeface="Arial Narrow" panose="020B0606020202030204" pitchFamily="34" charset="0"/>
                        </a:rPr>
                        <a:t>Full Overlap at levels 1 &amp;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32104009"/>
                  </a:ext>
                </a:extLst>
              </a:tr>
            </a:tbl>
          </a:graphicData>
        </a:graphic>
      </p:graphicFrame>
    </p:spTree>
    <p:extLst>
      <p:ext uri="{BB962C8B-B14F-4D97-AF65-F5344CB8AC3E}">
        <p14:creationId xmlns:p14="http://schemas.microsoft.com/office/powerpoint/2010/main" val="2979127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2155371" y="76200"/>
            <a:ext cx="983342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Compensation Expenditures - </a:t>
            </a:r>
            <a:r>
              <a:rPr lang="en-US" sz="3600" b="0" i="1" dirty="0">
                <a:solidFill>
                  <a:srgbClr val="700000"/>
                </a:solidFill>
              </a:rPr>
              <a:t>Material for Resale</a:t>
            </a:r>
            <a:endParaRPr lang="en-US" sz="3600" b="0" dirty="0">
              <a:solidFill>
                <a:srgbClr val="700000"/>
              </a:solidFill>
            </a:endParaRPr>
          </a:p>
        </p:txBody>
      </p:sp>
      <p:sp>
        <p:nvSpPr>
          <p:cNvPr id="6" name="Rectangle 5">
            <a:extLst>
              <a:ext uri="{FF2B5EF4-FFF2-40B4-BE49-F238E27FC236}">
                <a16:creationId xmlns:a16="http://schemas.microsoft.com/office/drawing/2014/main" xmlns="" id="{B196F31C-8C1E-41DB-B93E-C587D07F07B1}"/>
              </a:ext>
            </a:extLst>
          </p:cNvPr>
          <p:cNvSpPr/>
          <p:nvPr/>
        </p:nvSpPr>
        <p:spPr>
          <a:xfrm>
            <a:off x="747939" y="1806921"/>
            <a:ext cx="3179075" cy="369332"/>
          </a:xfrm>
          <a:prstGeom prst="rect">
            <a:avLst/>
          </a:prstGeom>
        </p:spPr>
        <p:txBody>
          <a:bodyPr wrap="none">
            <a:spAutoFit/>
          </a:bodyPr>
          <a:lstStyle/>
          <a:p>
            <a:pPr fontAlgn="b"/>
            <a:r>
              <a:rPr lang="en-US" dirty="0">
                <a:latin typeface="Arial Narrow" panose="020B0606020202030204" pitchFamily="34" charset="0"/>
              </a:rPr>
              <a:t>Major Class: </a:t>
            </a:r>
            <a:r>
              <a:rPr lang="en-US" i="1" dirty="0">
                <a:latin typeface="Arial Narrow" panose="020B0606020202030204" pitchFamily="34" charset="0"/>
              </a:rPr>
              <a:t>Supplies and Expense</a:t>
            </a:r>
          </a:p>
        </p:txBody>
      </p:sp>
      <p:pic>
        <p:nvPicPr>
          <p:cNvPr id="8" name="Picture 7">
            <a:extLst>
              <a:ext uri="{FF2B5EF4-FFF2-40B4-BE49-F238E27FC236}">
                <a16:creationId xmlns:a16="http://schemas.microsoft.com/office/drawing/2014/main" xmlns="" id="{FBD7EB22-BF1B-4A7C-9ED5-8047557A7A3C}"/>
              </a:ext>
            </a:extLst>
          </p:cNvPr>
          <p:cNvPicPr>
            <a:picLocks noChangeAspect="1"/>
          </p:cNvPicPr>
          <p:nvPr/>
        </p:nvPicPr>
        <p:blipFill>
          <a:blip r:embed="rId2"/>
          <a:stretch>
            <a:fillRect/>
          </a:stretch>
        </p:blipFill>
        <p:spPr>
          <a:xfrm>
            <a:off x="5120826" y="2286738"/>
            <a:ext cx="6519304" cy="494311"/>
          </a:xfrm>
          <a:prstGeom prst="rect">
            <a:avLst/>
          </a:prstGeom>
        </p:spPr>
      </p:pic>
      <p:graphicFrame>
        <p:nvGraphicFramePr>
          <p:cNvPr id="9" name="Table 8">
            <a:extLst>
              <a:ext uri="{FF2B5EF4-FFF2-40B4-BE49-F238E27FC236}">
                <a16:creationId xmlns:a16="http://schemas.microsoft.com/office/drawing/2014/main" xmlns="" id="{1AE81A8A-BACD-476C-9D10-515DBA3AA08B}"/>
              </a:ext>
            </a:extLst>
          </p:cNvPr>
          <p:cNvGraphicFramePr>
            <a:graphicFrameLocks noGrp="1"/>
          </p:cNvGraphicFramePr>
          <p:nvPr>
            <p:extLst/>
          </p:nvPr>
        </p:nvGraphicFramePr>
        <p:xfrm>
          <a:off x="747939" y="2286738"/>
          <a:ext cx="3600126" cy="2658488"/>
        </p:xfrm>
        <a:graphic>
          <a:graphicData uri="http://schemas.openxmlformats.org/drawingml/2006/table">
            <a:tbl>
              <a:tblPr>
                <a:tableStyleId>{5C22544A-7EE6-4342-B048-85BDC9FD1C3A}</a:tableStyleId>
              </a:tblPr>
              <a:tblGrid>
                <a:gridCol w="2472920">
                  <a:extLst>
                    <a:ext uri="{9D8B030D-6E8A-4147-A177-3AD203B41FA5}">
                      <a16:colId xmlns:a16="http://schemas.microsoft.com/office/drawing/2014/main" xmlns="" val="1582057486"/>
                    </a:ext>
                  </a:extLst>
                </a:gridCol>
                <a:gridCol w="1127206">
                  <a:extLst>
                    <a:ext uri="{9D8B030D-6E8A-4147-A177-3AD203B41FA5}">
                      <a16:colId xmlns:a16="http://schemas.microsoft.com/office/drawing/2014/main" xmlns="" val="1126544518"/>
                    </a:ext>
                  </a:extLst>
                </a:gridCol>
              </a:tblGrid>
              <a:tr h="379784">
                <a:tc>
                  <a:txBody>
                    <a:bodyPr/>
                    <a:lstStyle/>
                    <a:p>
                      <a:pPr algn="l" fontAlgn="b"/>
                      <a:r>
                        <a:rPr lang="en-US" sz="1800" dirty="0">
                          <a:solidFill>
                            <a:schemeClr val="bg1"/>
                          </a:solidFill>
                          <a:latin typeface="Arial Narrow" panose="020B0606020202030204" pitchFamily="34" charset="0"/>
                        </a:rPr>
                        <a:t>Unique Levels</a:t>
                      </a:r>
                      <a:endParaRPr lang="en-US" sz="1800" b="0" i="0" u="none" strike="noStrike" dirty="0">
                        <a:solidFill>
                          <a:schemeClr val="bg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28406556"/>
                  </a:ext>
                </a:extLst>
              </a:tr>
              <a:tr h="379784">
                <a:tc>
                  <a:txBody>
                    <a:bodyPr/>
                    <a:lstStyle/>
                    <a:p>
                      <a:pPr algn="l" fontAlgn="b"/>
                      <a:r>
                        <a:rPr lang="en-US" sz="1800" b="0" i="0" u="none" strike="noStrike" dirty="0">
                          <a:solidFill>
                            <a:schemeClr val="bg1"/>
                          </a:solidFill>
                          <a:effectLst/>
                          <a:latin typeface="Arial Narrow" panose="020B0606020202030204" pitchFamily="34" charset="0"/>
                        </a:rPr>
                        <a:t>Level 1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52680302"/>
                  </a:ext>
                </a:extLst>
              </a:tr>
              <a:tr h="379784">
                <a:tc>
                  <a:txBody>
                    <a:bodyPr/>
                    <a:lstStyle/>
                    <a:p>
                      <a:pPr algn="l" fontAlgn="b"/>
                      <a:r>
                        <a:rPr lang="en-US" sz="1800" b="0" i="0" u="none" strike="noStrike" dirty="0">
                          <a:solidFill>
                            <a:schemeClr val="bg1"/>
                          </a:solidFill>
                          <a:effectLst/>
                          <a:latin typeface="Arial Narrow" panose="020B0606020202030204" pitchFamily="34" charset="0"/>
                        </a:rPr>
                        <a:t>Level 2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67875625"/>
                  </a:ext>
                </a:extLst>
              </a:tr>
              <a:tr h="379784">
                <a:tc>
                  <a:txBody>
                    <a:bodyPr/>
                    <a:lstStyle/>
                    <a:p>
                      <a:pPr algn="l" fontAlgn="b"/>
                      <a:r>
                        <a:rPr lang="en-US" sz="1800" b="0" i="0" u="none" strike="noStrike" dirty="0">
                          <a:solidFill>
                            <a:schemeClr val="bg1"/>
                          </a:solidFill>
                          <a:effectLst/>
                          <a:latin typeface="Arial Narrow" panose="020B0606020202030204" pitchFamily="34" charset="0"/>
                        </a:rPr>
                        <a:t>Level 3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15770343"/>
                  </a:ext>
                </a:extLst>
              </a:tr>
              <a:tr h="379784">
                <a:tc>
                  <a:txBody>
                    <a:bodyPr/>
                    <a:lstStyle/>
                    <a:p>
                      <a:pPr algn="l" fontAlgn="b"/>
                      <a:r>
                        <a:rPr lang="en-US" sz="1800" u="none" strike="noStrike" dirty="0">
                          <a:solidFill>
                            <a:schemeClr val="bg1"/>
                          </a:solidFill>
                          <a:effectLst/>
                          <a:latin typeface="Arial Narrow" panose="020B0606020202030204" pitchFamily="34" charset="0"/>
                        </a:rPr>
                        <a:t>Account </a:t>
                      </a:r>
                      <a:r>
                        <a:rPr lang="en-US" sz="1800" dirty="0">
                          <a:solidFill>
                            <a:schemeClr val="bg1"/>
                          </a:solidFill>
                          <a:latin typeface="Arial Narrow" panose="020B0606020202030204" pitchFamily="34" charset="0"/>
                        </a:rPr>
                        <a:t>Overlap</a:t>
                      </a:r>
                      <a:endParaRPr lang="en-US" sz="1800" b="0" i="0" u="none" strike="noStrike" dirty="0">
                        <a:solidFill>
                          <a:schemeClr val="bg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u="none" strike="noStrike" dirty="0">
                          <a:effectLst/>
                          <a:latin typeface="Arial Narrow" panose="020B0606020202030204" pitchFamily="34" charset="0"/>
                        </a:rPr>
                        <a:t>Yes</a:t>
                      </a:r>
                      <a:endParaRPr lang="en-US"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3041947"/>
                  </a:ext>
                </a:extLst>
              </a:tr>
              <a:tr h="379784">
                <a:tc>
                  <a:txBody>
                    <a:bodyPr/>
                    <a:lstStyle/>
                    <a:p>
                      <a:pPr algn="l" fontAlgn="b"/>
                      <a:r>
                        <a:rPr lang="en-US" sz="1800" b="0" i="0" u="none" strike="noStrike" dirty="0">
                          <a:solidFill>
                            <a:schemeClr val="bg1"/>
                          </a:solidFill>
                          <a:effectLst/>
                          <a:latin typeface="Arial Narrow" panose="020B0606020202030204" pitchFamily="34" charset="0"/>
                        </a:rPr>
                        <a:t>Full or Partial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Full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32359937"/>
                  </a:ext>
                </a:extLst>
              </a:tr>
              <a:tr h="379784">
                <a:tc>
                  <a:txBody>
                    <a:bodyPr/>
                    <a:lstStyle/>
                    <a:p>
                      <a:pPr algn="l" fontAlgn="b"/>
                      <a:r>
                        <a:rPr lang="en-US" sz="1800" b="0" i="0" u="none" strike="noStrike" dirty="0">
                          <a:solidFill>
                            <a:schemeClr val="bg1"/>
                          </a:solidFill>
                          <a:effectLst/>
                          <a:latin typeface="Arial Narrow" panose="020B0606020202030204" pitchFamily="34" charset="0"/>
                        </a:rPr>
                        <a:t>Levels with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 2 &amp;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67715961"/>
                  </a:ext>
                </a:extLst>
              </a:tr>
            </a:tbl>
          </a:graphicData>
        </a:graphic>
      </p:graphicFrame>
      <p:sp>
        <p:nvSpPr>
          <p:cNvPr id="10" name="Rectangle 9">
            <a:extLst>
              <a:ext uri="{FF2B5EF4-FFF2-40B4-BE49-F238E27FC236}">
                <a16:creationId xmlns:a16="http://schemas.microsoft.com/office/drawing/2014/main" xmlns="" id="{07BAB62C-DD9C-4FE1-ABD8-A2084455359E}"/>
              </a:ext>
            </a:extLst>
          </p:cNvPr>
          <p:cNvSpPr/>
          <p:nvPr/>
        </p:nvSpPr>
        <p:spPr>
          <a:xfrm>
            <a:off x="5120826" y="3298030"/>
            <a:ext cx="6519303" cy="1231106"/>
          </a:xfrm>
          <a:prstGeom prst="rect">
            <a:avLst/>
          </a:prstGeom>
          <a:ln>
            <a:solidFill>
              <a:schemeClr val="accent3"/>
            </a:solidFill>
          </a:ln>
        </p:spPr>
        <p:txBody>
          <a:bodyPr wrap="square">
            <a:spAutoFit/>
          </a:bodyPr>
          <a:lstStyle/>
          <a:p>
            <a:pPr fontAlgn="b"/>
            <a:r>
              <a:rPr lang="en-US" b="1" dirty="0">
                <a:solidFill>
                  <a:srgbClr val="700000"/>
                </a:solidFill>
                <a:latin typeface="Arial Narrow" panose="020B0606020202030204" pitchFamily="34" charset="0"/>
              </a:rPr>
              <a:t>Full Overlap at levels 1, 2 &amp; 3</a:t>
            </a:r>
          </a:p>
          <a:p>
            <a:pPr fontAlgn="b"/>
            <a:endParaRPr lang="en-US" b="1" dirty="0">
              <a:solidFill>
                <a:srgbClr val="700000"/>
              </a:solidFill>
              <a:latin typeface="Arial Narrow" panose="020B0606020202030204" pitchFamily="34" charset="0"/>
            </a:endParaRPr>
          </a:p>
          <a:p>
            <a:pPr fontAlgn="b"/>
            <a:r>
              <a:rPr lang="en-US" b="1" dirty="0">
                <a:solidFill>
                  <a:srgbClr val="700000"/>
                </a:solidFill>
                <a:latin typeface="Arial Narrow" panose="020B0606020202030204" pitchFamily="34" charset="0"/>
              </a:rPr>
              <a:t>Implication: </a:t>
            </a:r>
            <a:r>
              <a:rPr lang="en-US" dirty="0">
                <a:latin typeface="Arial Narrow" panose="020B0606020202030204" pitchFamily="34" charset="0"/>
              </a:rPr>
              <a:t>It doesn’t matter what level you use. Budgeting for this required account will be the same.</a:t>
            </a:r>
          </a:p>
        </p:txBody>
      </p:sp>
    </p:spTree>
    <p:extLst>
      <p:ext uri="{BB962C8B-B14F-4D97-AF65-F5344CB8AC3E}">
        <p14:creationId xmlns:p14="http://schemas.microsoft.com/office/powerpoint/2010/main" val="3301098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1082351" y="76200"/>
            <a:ext cx="1090644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Compensation Expenditures – </a:t>
            </a:r>
            <a:r>
              <a:rPr lang="en-US" sz="3600" b="0" i="1" dirty="0">
                <a:solidFill>
                  <a:srgbClr val="700000"/>
                </a:solidFill>
              </a:rPr>
              <a:t>Travel/Training/Recruiting</a:t>
            </a:r>
            <a:endParaRPr lang="en-US" sz="3600" b="0" dirty="0">
              <a:solidFill>
                <a:srgbClr val="700000"/>
              </a:solidFill>
            </a:endParaRPr>
          </a:p>
        </p:txBody>
      </p:sp>
      <p:graphicFrame>
        <p:nvGraphicFramePr>
          <p:cNvPr id="11" name="Table 10">
            <a:extLst>
              <a:ext uri="{FF2B5EF4-FFF2-40B4-BE49-F238E27FC236}">
                <a16:creationId xmlns:a16="http://schemas.microsoft.com/office/drawing/2014/main" xmlns="" id="{A38EE857-C650-4D0A-A0AB-46496FE1C9D2}"/>
              </a:ext>
            </a:extLst>
          </p:cNvPr>
          <p:cNvGraphicFramePr>
            <a:graphicFrameLocks noGrp="1"/>
          </p:cNvGraphicFramePr>
          <p:nvPr>
            <p:extLst/>
          </p:nvPr>
        </p:nvGraphicFramePr>
        <p:xfrm>
          <a:off x="493229" y="1567134"/>
          <a:ext cx="3560173" cy="2435699"/>
        </p:xfrm>
        <a:graphic>
          <a:graphicData uri="http://schemas.openxmlformats.org/drawingml/2006/table">
            <a:tbl>
              <a:tblPr>
                <a:tableStyleId>{5C22544A-7EE6-4342-B048-85BDC9FD1C3A}</a:tableStyleId>
              </a:tblPr>
              <a:tblGrid>
                <a:gridCol w="2445476">
                  <a:extLst>
                    <a:ext uri="{9D8B030D-6E8A-4147-A177-3AD203B41FA5}">
                      <a16:colId xmlns:a16="http://schemas.microsoft.com/office/drawing/2014/main" xmlns="" val="1582057486"/>
                    </a:ext>
                  </a:extLst>
                </a:gridCol>
                <a:gridCol w="1114697">
                  <a:extLst>
                    <a:ext uri="{9D8B030D-6E8A-4147-A177-3AD203B41FA5}">
                      <a16:colId xmlns:a16="http://schemas.microsoft.com/office/drawing/2014/main" xmlns="" val="1126544518"/>
                    </a:ext>
                  </a:extLst>
                </a:gridCol>
              </a:tblGrid>
              <a:tr h="347957">
                <a:tc>
                  <a:txBody>
                    <a:bodyPr/>
                    <a:lstStyle/>
                    <a:p>
                      <a:pPr algn="l" fontAlgn="b"/>
                      <a:r>
                        <a:rPr lang="en-US" sz="2000" dirty="0">
                          <a:solidFill>
                            <a:schemeClr val="bg1"/>
                          </a:solidFill>
                          <a:latin typeface="Arial Narrow" panose="020B0606020202030204" pitchFamily="34" charset="0"/>
                        </a:rPr>
                        <a:t>Unique Levels</a:t>
                      </a:r>
                      <a:endParaRPr lang="en-US" sz="2000" b="0" i="0" u="none" strike="noStrike" dirty="0">
                        <a:solidFill>
                          <a:schemeClr val="bg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u="none" strike="noStrike" dirty="0">
                          <a:effectLst/>
                          <a:latin typeface="Arial Narrow" panose="020B0606020202030204" pitchFamily="34" charset="0"/>
                        </a:rPr>
                        <a:t>3</a:t>
                      </a:r>
                      <a:endParaRPr lang="en-US"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28406556"/>
                  </a:ext>
                </a:extLst>
              </a:tr>
              <a:tr h="347957">
                <a:tc>
                  <a:txBody>
                    <a:bodyPr/>
                    <a:lstStyle/>
                    <a:p>
                      <a:pPr algn="l" fontAlgn="b"/>
                      <a:r>
                        <a:rPr lang="en-US" sz="2000" b="0" i="0" u="none" strike="noStrike" dirty="0">
                          <a:solidFill>
                            <a:schemeClr val="bg1"/>
                          </a:solidFill>
                          <a:effectLst/>
                          <a:latin typeface="Arial Narrow" panose="020B0606020202030204" pitchFamily="34" charset="0"/>
                        </a:rPr>
                        <a:t>Level 1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52680302"/>
                  </a:ext>
                </a:extLst>
              </a:tr>
              <a:tr h="347957">
                <a:tc>
                  <a:txBody>
                    <a:bodyPr/>
                    <a:lstStyle/>
                    <a:p>
                      <a:pPr algn="l" fontAlgn="b"/>
                      <a:r>
                        <a:rPr lang="en-US" sz="2000" b="0" i="0" u="none" strike="noStrike" dirty="0">
                          <a:solidFill>
                            <a:schemeClr val="bg1"/>
                          </a:solidFill>
                          <a:effectLst/>
                          <a:latin typeface="Arial Narrow" panose="020B0606020202030204" pitchFamily="34" charset="0"/>
                        </a:rPr>
                        <a:t>Level 2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67875625"/>
                  </a:ext>
                </a:extLst>
              </a:tr>
              <a:tr h="347957">
                <a:tc>
                  <a:txBody>
                    <a:bodyPr/>
                    <a:lstStyle/>
                    <a:p>
                      <a:pPr algn="l" fontAlgn="b"/>
                      <a:r>
                        <a:rPr lang="en-US" sz="2000" b="0" i="0" u="none" strike="noStrike" dirty="0">
                          <a:solidFill>
                            <a:schemeClr val="bg1"/>
                          </a:solidFill>
                          <a:effectLst/>
                          <a:latin typeface="Arial Narrow" panose="020B0606020202030204" pitchFamily="34" charset="0"/>
                        </a:rPr>
                        <a:t>Level 3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15770343"/>
                  </a:ext>
                </a:extLst>
              </a:tr>
              <a:tr h="347957">
                <a:tc>
                  <a:txBody>
                    <a:bodyPr/>
                    <a:lstStyle/>
                    <a:p>
                      <a:pPr algn="l" fontAlgn="b"/>
                      <a:r>
                        <a:rPr lang="en-US" sz="2000" u="none" strike="noStrike" dirty="0">
                          <a:solidFill>
                            <a:schemeClr val="bg1"/>
                          </a:solidFill>
                          <a:effectLst/>
                          <a:latin typeface="Arial Narrow" panose="020B0606020202030204" pitchFamily="34" charset="0"/>
                        </a:rPr>
                        <a:t>Account </a:t>
                      </a:r>
                      <a:r>
                        <a:rPr lang="en-US" sz="2000" dirty="0">
                          <a:solidFill>
                            <a:schemeClr val="bg1"/>
                          </a:solidFill>
                          <a:latin typeface="Arial Narrow" panose="020B0606020202030204" pitchFamily="34" charset="0"/>
                        </a:rPr>
                        <a:t>Overlap</a:t>
                      </a:r>
                      <a:endParaRPr lang="en-US" sz="2000" b="0" i="0" u="none" strike="noStrike" dirty="0">
                        <a:solidFill>
                          <a:schemeClr val="bg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u="none" strike="noStrike" dirty="0">
                          <a:effectLst/>
                          <a:latin typeface="Arial Narrow" panose="020B0606020202030204" pitchFamily="34" charset="0"/>
                        </a:rPr>
                        <a:t>No</a:t>
                      </a:r>
                      <a:endParaRPr lang="en-US"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3041947"/>
                  </a:ext>
                </a:extLst>
              </a:tr>
              <a:tr h="347957">
                <a:tc>
                  <a:txBody>
                    <a:bodyPr/>
                    <a:lstStyle/>
                    <a:p>
                      <a:pPr algn="l" fontAlgn="b"/>
                      <a:r>
                        <a:rPr lang="en-US" sz="2000" b="0" i="0" u="none" strike="noStrike" dirty="0">
                          <a:solidFill>
                            <a:schemeClr val="bg1"/>
                          </a:solidFill>
                          <a:effectLst/>
                          <a:latin typeface="Arial Narrow" panose="020B0606020202030204" pitchFamily="34" charset="0"/>
                        </a:rPr>
                        <a:t>Full or Partial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32359937"/>
                  </a:ext>
                </a:extLst>
              </a:tr>
              <a:tr h="347957">
                <a:tc>
                  <a:txBody>
                    <a:bodyPr/>
                    <a:lstStyle/>
                    <a:p>
                      <a:pPr algn="l" fontAlgn="b"/>
                      <a:r>
                        <a:rPr lang="en-US" sz="2000" b="0" i="0" u="none" strike="noStrike" dirty="0">
                          <a:solidFill>
                            <a:schemeClr val="bg1"/>
                          </a:solidFill>
                          <a:effectLst/>
                          <a:latin typeface="Arial Narrow" panose="020B0606020202030204" pitchFamily="34" charset="0"/>
                        </a:rPr>
                        <a:t>Levels with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67715961"/>
                  </a:ext>
                </a:extLst>
              </a:tr>
            </a:tbl>
          </a:graphicData>
        </a:graphic>
      </p:graphicFrame>
      <p:sp>
        <p:nvSpPr>
          <p:cNvPr id="12" name="Rectangle 11">
            <a:extLst>
              <a:ext uri="{FF2B5EF4-FFF2-40B4-BE49-F238E27FC236}">
                <a16:creationId xmlns:a16="http://schemas.microsoft.com/office/drawing/2014/main" xmlns="" id="{1E8DFE0A-4697-45D5-B428-69E607F99010}"/>
              </a:ext>
            </a:extLst>
          </p:cNvPr>
          <p:cNvSpPr/>
          <p:nvPr/>
        </p:nvSpPr>
        <p:spPr>
          <a:xfrm>
            <a:off x="4660211" y="1032883"/>
            <a:ext cx="2074607" cy="369332"/>
          </a:xfrm>
          <a:prstGeom prst="rect">
            <a:avLst/>
          </a:prstGeom>
        </p:spPr>
        <p:txBody>
          <a:bodyPr wrap="none">
            <a:spAutoFit/>
          </a:bodyPr>
          <a:lstStyle/>
          <a:p>
            <a:pPr fontAlgn="b"/>
            <a:r>
              <a:rPr lang="en-US" i="1" dirty="0">
                <a:latin typeface="Arial Narrow" panose="020B0606020202030204" pitchFamily="34" charset="0"/>
              </a:rPr>
              <a:t>Supplies and Expense</a:t>
            </a:r>
          </a:p>
        </p:txBody>
      </p:sp>
      <p:pic>
        <p:nvPicPr>
          <p:cNvPr id="13" name="Picture 12">
            <a:extLst>
              <a:ext uri="{FF2B5EF4-FFF2-40B4-BE49-F238E27FC236}">
                <a16:creationId xmlns:a16="http://schemas.microsoft.com/office/drawing/2014/main" xmlns="" id="{202B9AC1-7526-4FF3-8910-FE845CDC51EA}"/>
              </a:ext>
            </a:extLst>
          </p:cNvPr>
          <p:cNvPicPr>
            <a:picLocks noChangeAspect="1"/>
          </p:cNvPicPr>
          <p:nvPr/>
        </p:nvPicPr>
        <p:blipFill>
          <a:blip r:embed="rId2"/>
          <a:stretch>
            <a:fillRect/>
          </a:stretch>
        </p:blipFill>
        <p:spPr>
          <a:xfrm>
            <a:off x="4817473" y="1567134"/>
            <a:ext cx="6667500" cy="4124325"/>
          </a:xfrm>
          <a:prstGeom prst="rect">
            <a:avLst/>
          </a:prstGeom>
        </p:spPr>
      </p:pic>
      <p:sp>
        <p:nvSpPr>
          <p:cNvPr id="14" name="Rectangle 13">
            <a:extLst>
              <a:ext uri="{FF2B5EF4-FFF2-40B4-BE49-F238E27FC236}">
                <a16:creationId xmlns:a16="http://schemas.microsoft.com/office/drawing/2014/main" xmlns="" id="{689F83D6-C33C-4DC2-91AF-A3CB3F893473}"/>
              </a:ext>
            </a:extLst>
          </p:cNvPr>
          <p:cNvSpPr/>
          <p:nvPr/>
        </p:nvSpPr>
        <p:spPr>
          <a:xfrm>
            <a:off x="493229" y="4301660"/>
            <a:ext cx="3560173" cy="1477328"/>
          </a:xfrm>
          <a:prstGeom prst="rect">
            <a:avLst/>
          </a:prstGeom>
          <a:ln>
            <a:solidFill>
              <a:schemeClr val="accent3"/>
            </a:solidFill>
          </a:ln>
        </p:spPr>
        <p:txBody>
          <a:bodyPr wrap="square">
            <a:spAutoFit/>
          </a:bodyPr>
          <a:lstStyle/>
          <a:p>
            <a:pPr fontAlgn="b"/>
            <a:r>
              <a:rPr lang="en-US" b="1" dirty="0">
                <a:solidFill>
                  <a:srgbClr val="700000"/>
                </a:solidFill>
                <a:latin typeface="Arial Narrow" panose="020B0606020202030204" pitchFamily="34" charset="0"/>
              </a:rPr>
              <a:t>No Overlap</a:t>
            </a:r>
          </a:p>
          <a:p>
            <a:pPr fontAlgn="b"/>
            <a:endParaRPr lang="en-US" dirty="0">
              <a:latin typeface="Arial Narrow" panose="020B0606020202030204" pitchFamily="34" charset="0"/>
            </a:endParaRPr>
          </a:p>
          <a:p>
            <a:pPr fontAlgn="b"/>
            <a:r>
              <a:rPr lang="en-US" b="1" dirty="0">
                <a:solidFill>
                  <a:srgbClr val="700000"/>
                </a:solidFill>
                <a:latin typeface="Arial Narrow" panose="020B0606020202030204" pitchFamily="34" charset="0"/>
              </a:rPr>
              <a:t>Implication: </a:t>
            </a:r>
            <a:r>
              <a:rPr lang="en-US" dirty="0">
                <a:latin typeface="Arial Narrow" panose="020B0606020202030204" pitchFamily="34" charset="0"/>
              </a:rPr>
              <a:t>This is the most straight forward case. Each has a completely unique set of accounts. </a:t>
            </a:r>
          </a:p>
        </p:txBody>
      </p:sp>
    </p:spTree>
    <p:extLst>
      <p:ext uri="{BB962C8B-B14F-4D97-AF65-F5344CB8AC3E}">
        <p14:creationId xmlns:p14="http://schemas.microsoft.com/office/powerpoint/2010/main" val="2693881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1082351" y="76200"/>
            <a:ext cx="1090644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Compensation Expenditures - </a:t>
            </a:r>
            <a:r>
              <a:rPr lang="en-US" sz="3600" b="0" i="1" dirty="0">
                <a:solidFill>
                  <a:srgbClr val="700000"/>
                </a:solidFill>
              </a:rPr>
              <a:t>Maintenance &amp; Repairs</a:t>
            </a:r>
            <a:endParaRPr lang="en-US" sz="3600" b="0" dirty="0">
              <a:solidFill>
                <a:srgbClr val="700000"/>
              </a:solidFill>
            </a:endParaRPr>
          </a:p>
        </p:txBody>
      </p:sp>
      <p:sp>
        <p:nvSpPr>
          <p:cNvPr id="8" name="Rectangle 7">
            <a:extLst>
              <a:ext uri="{FF2B5EF4-FFF2-40B4-BE49-F238E27FC236}">
                <a16:creationId xmlns:a16="http://schemas.microsoft.com/office/drawing/2014/main" xmlns="" id="{79C6EFE1-B574-4903-AED4-240D39BF9489}"/>
              </a:ext>
            </a:extLst>
          </p:cNvPr>
          <p:cNvSpPr/>
          <p:nvPr/>
        </p:nvSpPr>
        <p:spPr>
          <a:xfrm>
            <a:off x="5009805" y="1123111"/>
            <a:ext cx="2074607" cy="369332"/>
          </a:xfrm>
          <a:prstGeom prst="rect">
            <a:avLst/>
          </a:prstGeom>
        </p:spPr>
        <p:txBody>
          <a:bodyPr wrap="none">
            <a:spAutoFit/>
          </a:bodyPr>
          <a:lstStyle/>
          <a:p>
            <a:pPr fontAlgn="b"/>
            <a:r>
              <a:rPr lang="en-US" i="1" dirty="0">
                <a:latin typeface="Arial Narrow" panose="020B0606020202030204" pitchFamily="34" charset="0"/>
              </a:rPr>
              <a:t>Supplies and Expense</a:t>
            </a:r>
          </a:p>
        </p:txBody>
      </p:sp>
      <p:pic>
        <p:nvPicPr>
          <p:cNvPr id="9" name="Picture 8">
            <a:extLst>
              <a:ext uri="{FF2B5EF4-FFF2-40B4-BE49-F238E27FC236}">
                <a16:creationId xmlns:a16="http://schemas.microsoft.com/office/drawing/2014/main" xmlns="" id="{221B2042-E8FC-4AA0-8F28-961CC0F791BF}"/>
              </a:ext>
            </a:extLst>
          </p:cNvPr>
          <p:cNvPicPr>
            <a:picLocks noChangeAspect="1"/>
          </p:cNvPicPr>
          <p:nvPr/>
        </p:nvPicPr>
        <p:blipFill>
          <a:blip r:embed="rId2"/>
          <a:stretch>
            <a:fillRect/>
          </a:stretch>
        </p:blipFill>
        <p:spPr>
          <a:xfrm>
            <a:off x="5076480" y="1856291"/>
            <a:ext cx="6638925" cy="1838325"/>
          </a:xfrm>
          <a:prstGeom prst="rect">
            <a:avLst/>
          </a:prstGeom>
        </p:spPr>
      </p:pic>
      <p:graphicFrame>
        <p:nvGraphicFramePr>
          <p:cNvPr id="10" name="Table 9">
            <a:extLst>
              <a:ext uri="{FF2B5EF4-FFF2-40B4-BE49-F238E27FC236}">
                <a16:creationId xmlns:a16="http://schemas.microsoft.com/office/drawing/2014/main" xmlns="" id="{61181F9F-630D-4A47-BB57-426046EBD011}"/>
              </a:ext>
            </a:extLst>
          </p:cNvPr>
          <p:cNvGraphicFramePr>
            <a:graphicFrameLocks noGrp="1"/>
          </p:cNvGraphicFramePr>
          <p:nvPr>
            <p:extLst/>
          </p:nvPr>
        </p:nvGraphicFramePr>
        <p:xfrm>
          <a:off x="624114" y="2286000"/>
          <a:ext cx="3560173" cy="2627310"/>
        </p:xfrm>
        <a:graphic>
          <a:graphicData uri="http://schemas.openxmlformats.org/drawingml/2006/table">
            <a:tbl>
              <a:tblPr>
                <a:tableStyleId>{5C22544A-7EE6-4342-B048-85BDC9FD1C3A}</a:tableStyleId>
              </a:tblPr>
              <a:tblGrid>
                <a:gridCol w="2445476">
                  <a:extLst>
                    <a:ext uri="{9D8B030D-6E8A-4147-A177-3AD203B41FA5}">
                      <a16:colId xmlns:a16="http://schemas.microsoft.com/office/drawing/2014/main" xmlns="" val="1582057486"/>
                    </a:ext>
                  </a:extLst>
                </a:gridCol>
                <a:gridCol w="1114697">
                  <a:extLst>
                    <a:ext uri="{9D8B030D-6E8A-4147-A177-3AD203B41FA5}">
                      <a16:colId xmlns:a16="http://schemas.microsoft.com/office/drawing/2014/main" xmlns="" val="1126544518"/>
                    </a:ext>
                  </a:extLst>
                </a:gridCol>
              </a:tblGrid>
              <a:tr h="375330">
                <a:tc>
                  <a:txBody>
                    <a:bodyPr/>
                    <a:lstStyle/>
                    <a:p>
                      <a:pPr algn="l" fontAlgn="b"/>
                      <a:r>
                        <a:rPr lang="en-US" sz="2000" dirty="0">
                          <a:solidFill>
                            <a:schemeClr val="bg1"/>
                          </a:solidFill>
                          <a:latin typeface="Arial Narrow" panose="020B0606020202030204" pitchFamily="34" charset="0"/>
                        </a:rPr>
                        <a:t>Unique Levels</a:t>
                      </a:r>
                      <a:endParaRPr lang="en-US" sz="2000" b="0" i="0" u="none" strike="noStrike" dirty="0">
                        <a:solidFill>
                          <a:schemeClr val="bg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28406556"/>
                  </a:ext>
                </a:extLst>
              </a:tr>
              <a:tr h="375330">
                <a:tc>
                  <a:txBody>
                    <a:bodyPr/>
                    <a:lstStyle/>
                    <a:p>
                      <a:pPr algn="l" fontAlgn="b"/>
                      <a:r>
                        <a:rPr lang="en-US" sz="2000" b="0" i="0" u="none" strike="noStrike" dirty="0">
                          <a:solidFill>
                            <a:schemeClr val="bg1"/>
                          </a:solidFill>
                          <a:effectLst/>
                          <a:latin typeface="Arial Narrow" panose="020B0606020202030204" pitchFamily="34" charset="0"/>
                        </a:rPr>
                        <a:t>Level 1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52680302"/>
                  </a:ext>
                </a:extLst>
              </a:tr>
              <a:tr h="375330">
                <a:tc>
                  <a:txBody>
                    <a:bodyPr/>
                    <a:lstStyle/>
                    <a:p>
                      <a:pPr algn="l" fontAlgn="b"/>
                      <a:r>
                        <a:rPr lang="en-US" sz="2000" b="0" i="0" u="none" strike="noStrike" dirty="0">
                          <a:solidFill>
                            <a:schemeClr val="bg1"/>
                          </a:solidFill>
                          <a:effectLst/>
                          <a:latin typeface="Arial Narrow" panose="020B0606020202030204" pitchFamily="34" charset="0"/>
                        </a:rPr>
                        <a:t>Level 2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67875625"/>
                  </a:ext>
                </a:extLst>
              </a:tr>
              <a:tr h="375330">
                <a:tc>
                  <a:txBody>
                    <a:bodyPr/>
                    <a:lstStyle/>
                    <a:p>
                      <a:pPr algn="l" fontAlgn="b"/>
                      <a:r>
                        <a:rPr lang="en-US" sz="2000" b="0" i="0" u="none" strike="noStrike" dirty="0">
                          <a:solidFill>
                            <a:schemeClr val="bg1"/>
                          </a:solidFill>
                          <a:effectLst/>
                          <a:latin typeface="Arial Narrow" panose="020B0606020202030204" pitchFamily="34" charset="0"/>
                        </a:rPr>
                        <a:t>Level 3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15770343"/>
                  </a:ext>
                </a:extLst>
              </a:tr>
              <a:tr h="375330">
                <a:tc>
                  <a:txBody>
                    <a:bodyPr/>
                    <a:lstStyle/>
                    <a:p>
                      <a:pPr algn="l" fontAlgn="b"/>
                      <a:r>
                        <a:rPr lang="en-US" sz="2000" u="none" strike="noStrike" dirty="0">
                          <a:solidFill>
                            <a:schemeClr val="bg1"/>
                          </a:solidFill>
                          <a:effectLst/>
                          <a:latin typeface="Arial Narrow" panose="020B0606020202030204" pitchFamily="34" charset="0"/>
                        </a:rPr>
                        <a:t>Account </a:t>
                      </a:r>
                      <a:r>
                        <a:rPr lang="en-US" sz="2000" dirty="0">
                          <a:solidFill>
                            <a:schemeClr val="bg1"/>
                          </a:solidFill>
                          <a:latin typeface="Arial Narrow" panose="020B0606020202030204" pitchFamily="34" charset="0"/>
                        </a:rPr>
                        <a:t>Overlap</a:t>
                      </a:r>
                      <a:endParaRPr lang="en-US" sz="2000" b="0" i="0" u="none" strike="noStrike" dirty="0">
                        <a:solidFill>
                          <a:schemeClr val="bg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u="none" strike="noStrike" dirty="0">
                          <a:effectLst/>
                          <a:latin typeface="Arial Narrow" panose="020B0606020202030204" pitchFamily="34" charset="0"/>
                        </a:rPr>
                        <a:t>Yes</a:t>
                      </a:r>
                      <a:endParaRPr lang="en-US"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3041947"/>
                  </a:ext>
                </a:extLst>
              </a:tr>
              <a:tr h="375330">
                <a:tc>
                  <a:txBody>
                    <a:bodyPr/>
                    <a:lstStyle/>
                    <a:p>
                      <a:pPr algn="l" fontAlgn="b"/>
                      <a:r>
                        <a:rPr lang="en-US" sz="2000" b="0" i="0" u="none" strike="noStrike" dirty="0">
                          <a:solidFill>
                            <a:schemeClr val="bg1"/>
                          </a:solidFill>
                          <a:effectLst/>
                          <a:latin typeface="Arial Narrow" panose="020B0606020202030204" pitchFamily="34" charset="0"/>
                        </a:rPr>
                        <a:t>Full or Partial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Full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32359937"/>
                  </a:ext>
                </a:extLst>
              </a:tr>
              <a:tr h="375330">
                <a:tc>
                  <a:txBody>
                    <a:bodyPr/>
                    <a:lstStyle/>
                    <a:p>
                      <a:pPr algn="l" fontAlgn="b"/>
                      <a:r>
                        <a:rPr lang="en-US" sz="2000" b="0" i="0" u="none" strike="noStrike" dirty="0">
                          <a:solidFill>
                            <a:schemeClr val="bg1"/>
                          </a:solidFill>
                          <a:effectLst/>
                          <a:latin typeface="Arial Narrow" panose="020B0606020202030204" pitchFamily="34" charset="0"/>
                        </a:rPr>
                        <a:t>Levels with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 &amp;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67715961"/>
                  </a:ext>
                </a:extLst>
              </a:tr>
            </a:tbl>
          </a:graphicData>
        </a:graphic>
      </p:graphicFrame>
      <p:cxnSp>
        <p:nvCxnSpPr>
          <p:cNvPr id="15" name="Straight Arrow Connector 14">
            <a:extLst>
              <a:ext uri="{FF2B5EF4-FFF2-40B4-BE49-F238E27FC236}">
                <a16:creationId xmlns:a16="http://schemas.microsoft.com/office/drawing/2014/main" xmlns="" id="{21530AFD-2A86-4941-98D4-BB218B44D65D}"/>
              </a:ext>
            </a:extLst>
          </p:cNvPr>
          <p:cNvCxnSpPr>
            <a:cxnSpLocks/>
          </p:cNvCxnSpPr>
          <p:nvPr/>
        </p:nvCxnSpPr>
        <p:spPr>
          <a:xfrm flipV="1">
            <a:off x="4184287" y="2422689"/>
            <a:ext cx="972175" cy="1949287"/>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6" name="Rectangle 15">
            <a:extLst>
              <a:ext uri="{FF2B5EF4-FFF2-40B4-BE49-F238E27FC236}">
                <a16:creationId xmlns:a16="http://schemas.microsoft.com/office/drawing/2014/main" xmlns="" id="{1E58B040-71DB-41C2-BAB7-4B890A8647AB}"/>
              </a:ext>
            </a:extLst>
          </p:cNvPr>
          <p:cNvSpPr/>
          <p:nvPr/>
        </p:nvSpPr>
        <p:spPr>
          <a:xfrm>
            <a:off x="5156462" y="4058464"/>
            <a:ext cx="6558943" cy="1200329"/>
          </a:xfrm>
          <a:prstGeom prst="rect">
            <a:avLst/>
          </a:prstGeom>
          <a:ln>
            <a:solidFill>
              <a:schemeClr val="accent3"/>
            </a:solidFill>
          </a:ln>
        </p:spPr>
        <p:txBody>
          <a:bodyPr wrap="square">
            <a:spAutoFit/>
          </a:bodyPr>
          <a:lstStyle/>
          <a:p>
            <a:pPr fontAlgn="b"/>
            <a:r>
              <a:rPr lang="en-US" b="1" dirty="0">
                <a:solidFill>
                  <a:srgbClr val="700000"/>
                </a:solidFill>
                <a:latin typeface="Arial Narrow" panose="020B0606020202030204" pitchFamily="34" charset="0"/>
              </a:rPr>
              <a:t>Full Overlap at levels 1 &amp; 2</a:t>
            </a:r>
          </a:p>
          <a:p>
            <a:pPr fontAlgn="b"/>
            <a:endParaRPr lang="en-US" dirty="0">
              <a:latin typeface="Arial Narrow" panose="020B0606020202030204" pitchFamily="34" charset="0"/>
            </a:endParaRPr>
          </a:p>
          <a:p>
            <a:pPr fontAlgn="b"/>
            <a:r>
              <a:rPr lang="en-US" b="1" dirty="0">
                <a:solidFill>
                  <a:srgbClr val="700000"/>
                </a:solidFill>
                <a:latin typeface="Arial Narrow" panose="020B0606020202030204" pitchFamily="34" charset="0"/>
              </a:rPr>
              <a:t>Implication: </a:t>
            </a:r>
            <a:r>
              <a:rPr lang="en-US" dirty="0">
                <a:latin typeface="Arial Narrow" panose="020B0606020202030204" pitchFamily="34" charset="0"/>
              </a:rPr>
              <a:t>It doesn’t matter if you use level 1 or 2. Budgeting for this </a:t>
            </a:r>
            <a:r>
              <a:rPr lang="en-US"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rollup will be the same.</a:t>
            </a:r>
            <a:endParaRPr lang="en-US" dirty="0">
              <a:latin typeface="Arial Narrow" panose="020B0606020202030204" pitchFamily="34" charset="0"/>
            </a:endParaRPr>
          </a:p>
        </p:txBody>
      </p:sp>
    </p:spTree>
    <p:extLst>
      <p:ext uri="{BB962C8B-B14F-4D97-AF65-F5344CB8AC3E}">
        <p14:creationId xmlns:p14="http://schemas.microsoft.com/office/powerpoint/2010/main" val="38344757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1082351" y="76200"/>
            <a:ext cx="1090644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Compensation Expenditures - </a:t>
            </a:r>
            <a:r>
              <a:rPr lang="en-US" sz="3600" b="0" i="1" dirty="0">
                <a:solidFill>
                  <a:srgbClr val="700000"/>
                </a:solidFill>
              </a:rPr>
              <a:t>Utilities</a:t>
            </a:r>
            <a:endParaRPr lang="en-US" sz="3600" b="0" dirty="0">
              <a:solidFill>
                <a:srgbClr val="700000"/>
              </a:solidFill>
            </a:endParaRPr>
          </a:p>
        </p:txBody>
      </p:sp>
      <p:sp>
        <p:nvSpPr>
          <p:cNvPr id="11" name="Rectangle 10">
            <a:extLst>
              <a:ext uri="{FF2B5EF4-FFF2-40B4-BE49-F238E27FC236}">
                <a16:creationId xmlns:a16="http://schemas.microsoft.com/office/drawing/2014/main" xmlns="" id="{E1F97BB6-C80B-4AEF-9318-A292FEDFA46D}"/>
              </a:ext>
            </a:extLst>
          </p:cNvPr>
          <p:cNvSpPr/>
          <p:nvPr/>
        </p:nvSpPr>
        <p:spPr>
          <a:xfrm>
            <a:off x="5009805" y="977307"/>
            <a:ext cx="2074607" cy="369332"/>
          </a:xfrm>
          <a:prstGeom prst="rect">
            <a:avLst/>
          </a:prstGeom>
        </p:spPr>
        <p:txBody>
          <a:bodyPr wrap="none">
            <a:spAutoFit/>
          </a:bodyPr>
          <a:lstStyle/>
          <a:p>
            <a:pPr fontAlgn="b"/>
            <a:r>
              <a:rPr lang="en-US" i="1" dirty="0">
                <a:latin typeface="Arial Narrow" panose="020B0606020202030204" pitchFamily="34" charset="0"/>
              </a:rPr>
              <a:t>Supplies and Expense</a:t>
            </a:r>
          </a:p>
        </p:txBody>
      </p:sp>
      <p:graphicFrame>
        <p:nvGraphicFramePr>
          <p:cNvPr id="12" name="Table 11">
            <a:extLst>
              <a:ext uri="{FF2B5EF4-FFF2-40B4-BE49-F238E27FC236}">
                <a16:creationId xmlns:a16="http://schemas.microsoft.com/office/drawing/2014/main" xmlns="" id="{1705FCFD-EF44-4858-8576-C982951FD61B}"/>
              </a:ext>
            </a:extLst>
          </p:cNvPr>
          <p:cNvGraphicFramePr>
            <a:graphicFrameLocks noGrp="1"/>
          </p:cNvGraphicFramePr>
          <p:nvPr>
            <p:extLst/>
          </p:nvPr>
        </p:nvGraphicFramePr>
        <p:xfrm>
          <a:off x="624114" y="1387945"/>
          <a:ext cx="3560173" cy="2558906"/>
        </p:xfrm>
        <a:graphic>
          <a:graphicData uri="http://schemas.openxmlformats.org/drawingml/2006/table">
            <a:tbl>
              <a:tblPr>
                <a:tableStyleId>{5C22544A-7EE6-4342-B048-85BDC9FD1C3A}</a:tableStyleId>
              </a:tblPr>
              <a:tblGrid>
                <a:gridCol w="2445476">
                  <a:extLst>
                    <a:ext uri="{9D8B030D-6E8A-4147-A177-3AD203B41FA5}">
                      <a16:colId xmlns:a16="http://schemas.microsoft.com/office/drawing/2014/main" xmlns="" val="1582057486"/>
                    </a:ext>
                  </a:extLst>
                </a:gridCol>
                <a:gridCol w="1114697">
                  <a:extLst>
                    <a:ext uri="{9D8B030D-6E8A-4147-A177-3AD203B41FA5}">
                      <a16:colId xmlns:a16="http://schemas.microsoft.com/office/drawing/2014/main" xmlns="" val="1126544518"/>
                    </a:ext>
                  </a:extLst>
                </a:gridCol>
              </a:tblGrid>
              <a:tr h="365558">
                <a:tc>
                  <a:txBody>
                    <a:bodyPr/>
                    <a:lstStyle/>
                    <a:p>
                      <a:pPr algn="l" fontAlgn="b"/>
                      <a:r>
                        <a:rPr lang="en-US" sz="2000" dirty="0">
                          <a:solidFill>
                            <a:schemeClr val="bg1"/>
                          </a:solidFill>
                          <a:latin typeface="Arial Narrow" panose="020B0606020202030204" pitchFamily="34" charset="0"/>
                        </a:rPr>
                        <a:t>Unique Levels</a:t>
                      </a:r>
                      <a:endParaRPr lang="en-US" sz="2000" b="0" i="0" u="none" strike="noStrike" dirty="0">
                        <a:solidFill>
                          <a:schemeClr val="bg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28406556"/>
                  </a:ext>
                </a:extLst>
              </a:tr>
              <a:tr h="365558">
                <a:tc>
                  <a:txBody>
                    <a:bodyPr/>
                    <a:lstStyle/>
                    <a:p>
                      <a:pPr algn="l" fontAlgn="b"/>
                      <a:r>
                        <a:rPr lang="en-US" sz="2000" b="0" i="0" u="none" strike="noStrike" dirty="0">
                          <a:solidFill>
                            <a:schemeClr val="bg1"/>
                          </a:solidFill>
                          <a:effectLst/>
                          <a:latin typeface="Arial Narrow" panose="020B0606020202030204" pitchFamily="34" charset="0"/>
                        </a:rPr>
                        <a:t>Level 1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52680302"/>
                  </a:ext>
                </a:extLst>
              </a:tr>
              <a:tr h="365558">
                <a:tc>
                  <a:txBody>
                    <a:bodyPr/>
                    <a:lstStyle/>
                    <a:p>
                      <a:pPr algn="l" fontAlgn="b"/>
                      <a:r>
                        <a:rPr lang="en-US" sz="2000" b="0" i="0" u="none" strike="noStrike" dirty="0">
                          <a:solidFill>
                            <a:schemeClr val="bg1"/>
                          </a:solidFill>
                          <a:effectLst/>
                          <a:latin typeface="Arial Narrow" panose="020B0606020202030204" pitchFamily="34" charset="0"/>
                        </a:rPr>
                        <a:t>Level 2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67875625"/>
                  </a:ext>
                </a:extLst>
              </a:tr>
              <a:tr h="365558">
                <a:tc>
                  <a:txBody>
                    <a:bodyPr/>
                    <a:lstStyle/>
                    <a:p>
                      <a:pPr algn="l" fontAlgn="b"/>
                      <a:r>
                        <a:rPr lang="en-US" sz="2000" b="0" i="0" u="none" strike="noStrike" dirty="0">
                          <a:solidFill>
                            <a:schemeClr val="bg1"/>
                          </a:solidFill>
                          <a:effectLst/>
                          <a:latin typeface="Arial Narrow" panose="020B0606020202030204" pitchFamily="34" charset="0"/>
                        </a:rPr>
                        <a:t>Level 3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15770343"/>
                  </a:ext>
                </a:extLst>
              </a:tr>
              <a:tr h="365558">
                <a:tc>
                  <a:txBody>
                    <a:bodyPr/>
                    <a:lstStyle/>
                    <a:p>
                      <a:pPr algn="l" fontAlgn="b"/>
                      <a:r>
                        <a:rPr lang="en-US" sz="2000" u="none" strike="noStrike" dirty="0">
                          <a:solidFill>
                            <a:schemeClr val="bg1"/>
                          </a:solidFill>
                          <a:effectLst/>
                          <a:latin typeface="Arial Narrow" panose="020B0606020202030204" pitchFamily="34" charset="0"/>
                        </a:rPr>
                        <a:t>Account </a:t>
                      </a:r>
                      <a:r>
                        <a:rPr lang="en-US" sz="2000" dirty="0">
                          <a:solidFill>
                            <a:schemeClr val="bg1"/>
                          </a:solidFill>
                          <a:latin typeface="Arial Narrow" panose="020B0606020202030204" pitchFamily="34" charset="0"/>
                        </a:rPr>
                        <a:t>Overlap</a:t>
                      </a:r>
                      <a:endParaRPr lang="en-US" sz="2000" b="0" i="0" u="none" strike="noStrike" dirty="0">
                        <a:solidFill>
                          <a:schemeClr val="bg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u="none" strike="noStrike" dirty="0">
                          <a:effectLst/>
                          <a:latin typeface="Arial Narrow" panose="020B0606020202030204" pitchFamily="34" charset="0"/>
                        </a:rPr>
                        <a:t>Yes</a:t>
                      </a:r>
                      <a:endParaRPr lang="en-US"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3041947"/>
                  </a:ext>
                </a:extLst>
              </a:tr>
              <a:tr h="365558">
                <a:tc>
                  <a:txBody>
                    <a:bodyPr/>
                    <a:lstStyle/>
                    <a:p>
                      <a:pPr algn="l" fontAlgn="b"/>
                      <a:r>
                        <a:rPr lang="en-US" sz="2000" b="0" i="0" u="none" strike="noStrike" dirty="0">
                          <a:solidFill>
                            <a:schemeClr val="bg1"/>
                          </a:solidFill>
                          <a:effectLst/>
                          <a:latin typeface="Arial Narrow" panose="020B0606020202030204" pitchFamily="34" charset="0"/>
                        </a:rPr>
                        <a:t>Full or Partial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Partial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32359937"/>
                  </a:ext>
                </a:extLst>
              </a:tr>
              <a:tr h="365558">
                <a:tc>
                  <a:txBody>
                    <a:bodyPr/>
                    <a:lstStyle/>
                    <a:p>
                      <a:pPr algn="l" fontAlgn="b"/>
                      <a:r>
                        <a:rPr lang="en-US" sz="2000" b="0" i="0" u="none" strike="noStrike" dirty="0">
                          <a:solidFill>
                            <a:schemeClr val="bg1"/>
                          </a:solidFill>
                          <a:effectLst/>
                          <a:latin typeface="Arial Narrow" panose="020B0606020202030204" pitchFamily="34" charset="0"/>
                        </a:rPr>
                        <a:t>Levels with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 &amp;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67715961"/>
                  </a:ext>
                </a:extLst>
              </a:tr>
            </a:tbl>
          </a:graphicData>
        </a:graphic>
      </p:graphicFrame>
      <p:pic>
        <p:nvPicPr>
          <p:cNvPr id="13" name="Picture 12">
            <a:extLst>
              <a:ext uri="{FF2B5EF4-FFF2-40B4-BE49-F238E27FC236}">
                <a16:creationId xmlns:a16="http://schemas.microsoft.com/office/drawing/2014/main" xmlns="" id="{33FC39B1-85E7-48F9-8047-5641FE54A05E}"/>
              </a:ext>
            </a:extLst>
          </p:cNvPr>
          <p:cNvPicPr>
            <a:picLocks noChangeAspect="1"/>
          </p:cNvPicPr>
          <p:nvPr/>
        </p:nvPicPr>
        <p:blipFill>
          <a:blip r:embed="rId2"/>
          <a:stretch>
            <a:fillRect/>
          </a:stretch>
        </p:blipFill>
        <p:spPr>
          <a:xfrm>
            <a:off x="5693790" y="1362960"/>
            <a:ext cx="6046861" cy="2880284"/>
          </a:xfrm>
          <a:prstGeom prst="rect">
            <a:avLst/>
          </a:prstGeom>
        </p:spPr>
      </p:pic>
      <p:cxnSp>
        <p:nvCxnSpPr>
          <p:cNvPr id="14" name="Straight Arrow Connector 13">
            <a:extLst>
              <a:ext uri="{FF2B5EF4-FFF2-40B4-BE49-F238E27FC236}">
                <a16:creationId xmlns:a16="http://schemas.microsoft.com/office/drawing/2014/main" xmlns="" id="{C45FFB18-7CC3-429C-8D23-9D8160BFA867}"/>
              </a:ext>
            </a:extLst>
          </p:cNvPr>
          <p:cNvCxnSpPr>
            <a:cxnSpLocks/>
          </p:cNvCxnSpPr>
          <p:nvPr/>
        </p:nvCxnSpPr>
        <p:spPr>
          <a:xfrm flipV="1">
            <a:off x="4184287" y="1895145"/>
            <a:ext cx="1603771" cy="185576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7" name="Rectangle 16">
            <a:extLst>
              <a:ext uri="{FF2B5EF4-FFF2-40B4-BE49-F238E27FC236}">
                <a16:creationId xmlns:a16="http://schemas.microsoft.com/office/drawing/2014/main" xmlns="" id="{D38C6DD2-A945-4B6A-A8EA-7C483C4DD83C}"/>
              </a:ext>
            </a:extLst>
          </p:cNvPr>
          <p:cNvSpPr/>
          <p:nvPr/>
        </p:nvSpPr>
        <p:spPr>
          <a:xfrm>
            <a:off x="624114" y="4343795"/>
            <a:ext cx="11184616" cy="1477328"/>
          </a:xfrm>
          <a:prstGeom prst="rect">
            <a:avLst/>
          </a:prstGeom>
          <a:ln>
            <a:solidFill>
              <a:schemeClr val="accent3"/>
            </a:solidFill>
          </a:ln>
        </p:spPr>
        <p:txBody>
          <a:bodyPr wrap="square">
            <a:spAutoFit/>
          </a:bodyPr>
          <a:lstStyle/>
          <a:p>
            <a:pPr fontAlgn="b"/>
            <a:r>
              <a:rPr lang="en-US" b="1" dirty="0">
                <a:solidFill>
                  <a:srgbClr val="700000"/>
                </a:solidFill>
                <a:latin typeface="Arial Narrow" panose="020B0606020202030204" pitchFamily="34" charset="0"/>
              </a:rPr>
              <a:t>Partial Overlap at levels 1 &amp; 2</a:t>
            </a:r>
          </a:p>
          <a:p>
            <a:pPr fontAlgn="b"/>
            <a:endParaRPr lang="en-US" dirty="0">
              <a:latin typeface="Arial Narrow" panose="020B0606020202030204" pitchFamily="34" charset="0"/>
            </a:endParaRPr>
          </a:p>
          <a:p>
            <a:pPr fontAlgn="b"/>
            <a:r>
              <a:rPr lang="en-US" b="1" dirty="0">
                <a:solidFill>
                  <a:srgbClr val="700000"/>
                </a:solidFill>
                <a:latin typeface="Arial Narrow" panose="020B0606020202030204" pitchFamily="34" charset="0"/>
              </a:rPr>
              <a:t>Implication</a:t>
            </a:r>
            <a:r>
              <a:rPr lang="en-US" b="1" dirty="0">
                <a:solidFill>
                  <a:schemeClr val="accent3"/>
                </a:solidFill>
                <a:latin typeface="Arial Narrow" panose="020B0606020202030204" pitchFamily="34" charset="0"/>
              </a:rPr>
              <a:t>: </a:t>
            </a:r>
            <a:r>
              <a:rPr lang="en-US" dirty="0">
                <a:latin typeface="Arial Narrow" panose="020B0606020202030204" pitchFamily="34" charset="0"/>
              </a:rPr>
              <a:t>Using Level 1 vs. 2 </a:t>
            </a:r>
            <a:r>
              <a:rPr lang="en-US" b="1" u="sng" dirty="0">
                <a:latin typeface="Arial Narrow" panose="020B0606020202030204" pitchFamily="34" charset="0"/>
              </a:rPr>
              <a:t>may change</a:t>
            </a:r>
            <a:r>
              <a:rPr lang="en-US" dirty="0">
                <a:latin typeface="Arial Narrow" panose="020B0606020202030204" pitchFamily="34" charset="0"/>
              </a:rPr>
              <a:t> the meaning of the budgeted amount in the Utilities PlanUW account depending on your processes. At Level 1, the budgeted amount accounts for the </a:t>
            </a:r>
            <a:r>
              <a:rPr lang="en-US" b="1" dirty="0">
                <a:latin typeface="Arial Narrow" panose="020B0606020202030204" pitchFamily="34" charset="0"/>
              </a:rPr>
              <a:t>full Utilities budget</a:t>
            </a:r>
            <a:r>
              <a:rPr lang="en-US" dirty="0">
                <a:latin typeface="Arial Narrow" panose="020B0606020202030204" pitchFamily="34" charset="0"/>
              </a:rPr>
              <a:t>. However, if you use the same account at Level 2, you are implying budgeted amount only accounts for the 4 GL accounts: </a:t>
            </a:r>
            <a:r>
              <a:rPr lang="en-US" b="1" dirty="0">
                <a:latin typeface="Arial Narrow" panose="020B0606020202030204" pitchFamily="34" charset="0"/>
              </a:rPr>
              <a:t>2510, 2540, 2520, and 2541</a:t>
            </a:r>
            <a:r>
              <a:rPr lang="en-US" dirty="0">
                <a:latin typeface="Arial Narrow" panose="020B0606020202030204" pitchFamily="34" charset="0"/>
              </a:rPr>
              <a:t>.</a:t>
            </a:r>
          </a:p>
        </p:txBody>
      </p:sp>
    </p:spTree>
    <p:extLst>
      <p:ext uri="{BB962C8B-B14F-4D97-AF65-F5344CB8AC3E}">
        <p14:creationId xmlns:p14="http://schemas.microsoft.com/office/powerpoint/2010/main" val="520109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1082351" y="76200"/>
            <a:ext cx="1090644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Compensation Expenditures - </a:t>
            </a:r>
            <a:r>
              <a:rPr lang="en-US" sz="3600" b="0" i="1" dirty="0">
                <a:solidFill>
                  <a:srgbClr val="700000"/>
                </a:solidFill>
              </a:rPr>
              <a:t>Supplies</a:t>
            </a:r>
            <a:endParaRPr lang="en-US" sz="3600" b="0" dirty="0">
              <a:solidFill>
                <a:srgbClr val="700000"/>
              </a:solidFill>
            </a:endParaRPr>
          </a:p>
        </p:txBody>
      </p:sp>
      <p:sp>
        <p:nvSpPr>
          <p:cNvPr id="8" name="Rectangle 7">
            <a:extLst>
              <a:ext uri="{FF2B5EF4-FFF2-40B4-BE49-F238E27FC236}">
                <a16:creationId xmlns:a16="http://schemas.microsoft.com/office/drawing/2014/main" xmlns="" id="{E02E2119-936D-4BBE-8D8C-A40C0A7E2CDC}"/>
              </a:ext>
            </a:extLst>
          </p:cNvPr>
          <p:cNvSpPr/>
          <p:nvPr/>
        </p:nvSpPr>
        <p:spPr>
          <a:xfrm>
            <a:off x="5009805" y="1123111"/>
            <a:ext cx="2074607" cy="369332"/>
          </a:xfrm>
          <a:prstGeom prst="rect">
            <a:avLst/>
          </a:prstGeom>
        </p:spPr>
        <p:txBody>
          <a:bodyPr wrap="none">
            <a:spAutoFit/>
          </a:bodyPr>
          <a:lstStyle/>
          <a:p>
            <a:pPr fontAlgn="b"/>
            <a:r>
              <a:rPr lang="en-US" i="1" dirty="0">
                <a:latin typeface="Arial Narrow" panose="020B0606020202030204" pitchFamily="34" charset="0"/>
              </a:rPr>
              <a:t>Supplies and Expense</a:t>
            </a:r>
          </a:p>
        </p:txBody>
      </p:sp>
      <p:graphicFrame>
        <p:nvGraphicFramePr>
          <p:cNvPr id="9" name="Table 8">
            <a:extLst>
              <a:ext uri="{FF2B5EF4-FFF2-40B4-BE49-F238E27FC236}">
                <a16:creationId xmlns:a16="http://schemas.microsoft.com/office/drawing/2014/main" xmlns="" id="{6343994D-1298-4ECE-A402-E28E999D2E12}"/>
              </a:ext>
            </a:extLst>
          </p:cNvPr>
          <p:cNvGraphicFramePr>
            <a:graphicFrameLocks noGrp="1"/>
          </p:cNvGraphicFramePr>
          <p:nvPr>
            <p:extLst/>
          </p:nvPr>
        </p:nvGraphicFramePr>
        <p:xfrm>
          <a:off x="605064" y="2328859"/>
          <a:ext cx="3560173" cy="2429756"/>
        </p:xfrm>
        <a:graphic>
          <a:graphicData uri="http://schemas.openxmlformats.org/drawingml/2006/table">
            <a:tbl>
              <a:tblPr>
                <a:tableStyleId>{5C22544A-7EE6-4342-B048-85BDC9FD1C3A}</a:tableStyleId>
              </a:tblPr>
              <a:tblGrid>
                <a:gridCol w="2445476">
                  <a:extLst>
                    <a:ext uri="{9D8B030D-6E8A-4147-A177-3AD203B41FA5}">
                      <a16:colId xmlns:a16="http://schemas.microsoft.com/office/drawing/2014/main" xmlns="" val="1582057486"/>
                    </a:ext>
                  </a:extLst>
                </a:gridCol>
                <a:gridCol w="1114697">
                  <a:extLst>
                    <a:ext uri="{9D8B030D-6E8A-4147-A177-3AD203B41FA5}">
                      <a16:colId xmlns:a16="http://schemas.microsoft.com/office/drawing/2014/main" xmlns="" val="1126544518"/>
                    </a:ext>
                  </a:extLst>
                </a:gridCol>
              </a:tblGrid>
              <a:tr h="347108">
                <a:tc>
                  <a:txBody>
                    <a:bodyPr/>
                    <a:lstStyle/>
                    <a:p>
                      <a:pPr algn="l" fontAlgn="b"/>
                      <a:r>
                        <a:rPr lang="en-US" sz="2000" dirty="0">
                          <a:solidFill>
                            <a:schemeClr val="bg1"/>
                          </a:solidFill>
                          <a:latin typeface="Arial Narrow" panose="020B0606020202030204" pitchFamily="34" charset="0"/>
                        </a:rPr>
                        <a:t>Unique Levels</a:t>
                      </a:r>
                      <a:endParaRPr lang="en-US" sz="2000" b="0" i="0" u="none" strike="noStrike" dirty="0">
                        <a:solidFill>
                          <a:schemeClr val="bg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28406556"/>
                  </a:ext>
                </a:extLst>
              </a:tr>
              <a:tr h="347108">
                <a:tc>
                  <a:txBody>
                    <a:bodyPr/>
                    <a:lstStyle/>
                    <a:p>
                      <a:pPr algn="l" fontAlgn="b"/>
                      <a:r>
                        <a:rPr lang="en-US" sz="2000" b="0" i="0" u="none" strike="noStrike" dirty="0">
                          <a:solidFill>
                            <a:schemeClr val="bg1"/>
                          </a:solidFill>
                          <a:effectLst/>
                          <a:latin typeface="Arial Narrow" panose="020B0606020202030204" pitchFamily="34" charset="0"/>
                        </a:rPr>
                        <a:t>Level 1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52680302"/>
                  </a:ext>
                </a:extLst>
              </a:tr>
              <a:tr h="347108">
                <a:tc>
                  <a:txBody>
                    <a:bodyPr/>
                    <a:lstStyle/>
                    <a:p>
                      <a:pPr algn="l" fontAlgn="b"/>
                      <a:r>
                        <a:rPr lang="en-US" sz="2000" b="0" i="0" u="none" strike="noStrike" dirty="0">
                          <a:solidFill>
                            <a:schemeClr val="bg1"/>
                          </a:solidFill>
                          <a:effectLst/>
                          <a:latin typeface="Arial Narrow" panose="020B0606020202030204" pitchFamily="34" charset="0"/>
                        </a:rPr>
                        <a:t>Level 2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67875625"/>
                  </a:ext>
                </a:extLst>
              </a:tr>
              <a:tr h="347108">
                <a:tc>
                  <a:txBody>
                    <a:bodyPr/>
                    <a:lstStyle/>
                    <a:p>
                      <a:pPr algn="l" fontAlgn="b"/>
                      <a:r>
                        <a:rPr lang="en-US" sz="2000" b="0" i="0" u="none" strike="noStrike" dirty="0">
                          <a:solidFill>
                            <a:schemeClr val="bg1"/>
                          </a:solidFill>
                          <a:effectLst/>
                          <a:latin typeface="Arial Narrow" panose="020B0606020202030204" pitchFamily="34" charset="0"/>
                        </a:rPr>
                        <a:t>Level 3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15770343"/>
                  </a:ext>
                </a:extLst>
              </a:tr>
              <a:tr h="347108">
                <a:tc>
                  <a:txBody>
                    <a:bodyPr/>
                    <a:lstStyle/>
                    <a:p>
                      <a:pPr algn="l" fontAlgn="b"/>
                      <a:r>
                        <a:rPr lang="en-US" sz="2000" u="none" strike="noStrike" dirty="0">
                          <a:solidFill>
                            <a:schemeClr val="bg1"/>
                          </a:solidFill>
                          <a:effectLst/>
                          <a:latin typeface="Arial Narrow" panose="020B0606020202030204" pitchFamily="34" charset="0"/>
                        </a:rPr>
                        <a:t>Account </a:t>
                      </a:r>
                      <a:r>
                        <a:rPr lang="en-US" sz="2000" dirty="0">
                          <a:solidFill>
                            <a:schemeClr val="bg1"/>
                          </a:solidFill>
                          <a:latin typeface="Arial Narrow" panose="020B0606020202030204" pitchFamily="34" charset="0"/>
                        </a:rPr>
                        <a:t>Overlap</a:t>
                      </a:r>
                      <a:endParaRPr lang="en-US" sz="2000" b="0" i="0" u="none" strike="noStrike" dirty="0">
                        <a:solidFill>
                          <a:schemeClr val="bg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u="none" strike="noStrike" dirty="0">
                          <a:effectLst/>
                          <a:latin typeface="Arial Narrow" panose="020B0606020202030204" pitchFamily="34" charset="0"/>
                        </a:rPr>
                        <a:t>Yes</a:t>
                      </a:r>
                      <a:endParaRPr lang="en-US"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3041947"/>
                  </a:ext>
                </a:extLst>
              </a:tr>
              <a:tr h="347108">
                <a:tc>
                  <a:txBody>
                    <a:bodyPr/>
                    <a:lstStyle/>
                    <a:p>
                      <a:pPr algn="l" fontAlgn="b"/>
                      <a:r>
                        <a:rPr lang="en-US" sz="2000" b="0" i="0" u="none" strike="noStrike" dirty="0">
                          <a:solidFill>
                            <a:schemeClr val="bg1"/>
                          </a:solidFill>
                          <a:effectLst/>
                          <a:latin typeface="Arial Narrow" panose="020B0606020202030204" pitchFamily="34" charset="0"/>
                        </a:rPr>
                        <a:t>Full or Partial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Full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32359937"/>
                  </a:ext>
                </a:extLst>
              </a:tr>
              <a:tr h="347108">
                <a:tc>
                  <a:txBody>
                    <a:bodyPr/>
                    <a:lstStyle/>
                    <a:p>
                      <a:pPr algn="l" fontAlgn="b"/>
                      <a:r>
                        <a:rPr lang="en-US" sz="2000" b="0" i="0" u="none" strike="noStrike" dirty="0">
                          <a:solidFill>
                            <a:schemeClr val="bg1"/>
                          </a:solidFill>
                          <a:effectLst/>
                          <a:latin typeface="Arial Narrow" panose="020B0606020202030204" pitchFamily="34" charset="0"/>
                        </a:rPr>
                        <a:t>Levels with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 &amp;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67715961"/>
                  </a:ext>
                </a:extLst>
              </a:tr>
            </a:tbl>
          </a:graphicData>
        </a:graphic>
      </p:graphicFrame>
      <p:pic>
        <p:nvPicPr>
          <p:cNvPr id="10" name="Picture 9">
            <a:extLst>
              <a:ext uri="{FF2B5EF4-FFF2-40B4-BE49-F238E27FC236}">
                <a16:creationId xmlns:a16="http://schemas.microsoft.com/office/drawing/2014/main" xmlns="" id="{FC2E67EF-5694-4A5F-A091-1135291D288C}"/>
              </a:ext>
            </a:extLst>
          </p:cNvPr>
          <p:cNvPicPr>
            <a:picLocks noChangeAspect="1"/>
          </p:cNvPicPr>
          <p:nvPr/>
        </p:nvPicPr>
        <p:blipFill>
          <a:blip r:embed="rId2"/>
          <a:stretch>
            <a:fillRect/>
          </a:stretch>
        </p:blipFill>
        <p:spPr>
          <a:xfrm>
            <a:off x="5131705" y="1843085"/>
            <a:ext cx="6677025" cy="3171825"/>
          </a:xfrm>
          <a:prstGeom prst="rect">
            <a:avLst/>
          </a:prstGeom>
        </p:spPr>
      </p:pic>
      <p:cxnSp>
        <p:nvCxnSpPr>
          <p:cNvPr id="15" name="Straight Arrow Connector 14">
            <a:extLst>
              <a:ext uri="{FF2B5EF4-FFF2-40B4-BE49-F238E27FC236}">
                <a16:creationId xmlns:a16="http://schemas.microsoft.com/office/drawing/2014/main" xmlns="" id="{820074D7-841C-4698-BFB2-540D1DCA83EC}"/>
              </a:ext>
            </a:extLst>
          </p:cNvPr>
          <p:cNvCxnSpPr>
            <a:cxnSpLocks/>
          </p:cNvCxnSpPr>
          <p:nvPr/>
        </p:nvCxnSpPr>
        <p:spPr>
          <a:xfrm flipV="1">
            <a:off x="4165237" y="2428877"/>
            <a:ext cx="1044938" cy="212446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9493403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1082351" y="76200"/>
            <a:ext cx="1090644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Compensation Expenditures - </a:t>
            </a:r>
            <a:r>
              <a:rPr lang="en-US" sz="3600" b="0" i="1" dirty="0">
                <a:solidFill>
                  <a:srgbClr val="700000"/>
                </a:solidFill>
              </a:rPr>
              <a:t>Services</a:t>
            </a:r>
            <a:endParaRPr lang="en-US" sz="3600" b="0" dirty="0">
              <a:solidFill>
                <a:srgbClr val="700000"/>
              </a:solidFill>
            </a:endParaRPr>
          </a:p>
        </p:txBody>
      </p:sp>
      <p:graphicFrame>
        <p:nvGraphicFramePr>
          <p:cNvPr id="11" name="Table 10">
            <a:extLst>
              <a:ext uri="{FF2B5EF4-FFF2-40B4-BE49-F238E27FC236}">
                <a16:creationId xmlns:a16="http://schemas.microsoft.com/office/drawing/2014/main" xmlns="" id="{73953C33-1D78-402A-BBDB-58C61C88C9DC}"/>
              </a:ext>
            </a:extLst>
          </p:cNvPr>
          <p:cNvGraphicFramePr>
            <a:graphicFrameLocks noGrp="1"/>
          </p:cNvGraphicFramePr>
          <p:nvPr>
            <p:extLst/>
          </p:nvPr>
        </p:nvGraphicFramePr>
        <p:xfrm>
          <a:off x="493229" y="1228725"/>
          <a:ext cx="3560173" cy="2400881"/>
        </p:xfrm>
        <a:graphic>
          <a:graphicData uri="http://schemas.openxmlformats.org/drawingml/2006/table">
            <a:tbl>
              <a:tblPr>
                <a:tableStyleId>{5C22544A-7EE6-4342-B048-85BDC9FD1C3A}</a:tableStyleId>
              </a:tblPr>
              <a:tblGrid>
                <a:gridCol w="2445476">
                  <a:extLst>
                    <a:ext uri="{9D8B030D-6E8A-4147-A177-3AD203B41FA5}">
                      <a16:colId xmlns:a16="http://schemas.microsoft.com/office/drawing/2014/main" xmlns="" val="1582057486"/>
                    </a:ext>
                  </a:extLst>
                </a:gridCol>
                <a:gridCol w="1114697">
                  <a:extLst>
                    <a:ext uri="{9D8B030D-6E8A-4147-A177-3AD203B41FA5}">
                      <a16:colId xmlns:a16="http://schemas.microsoft.com/office/drawing/2014/main" xmlns="" val="1126544518"/>
                    </a:ext>
                  </a:extLst>
                </a:gridCol>
              </a:tblGrid>
              <a:tr h="342983">
                <a:tc>
                  <a:txBody>
                    <a:bodyPr/>
                    <a:lstStyle/>
                    <a:p>
                      <a:pPr algn="l" fontAlgn="b"/>
                      <a:r>
                        <a:rPr lang="en-US" sz="2000" dirty="0">
                          <a:solidFill>
                            <a:schemeClr val="bg1"/>
                          </a:solidFill>
                          <a:latin typeface="Arial Narrow" panose="020B0606020202030204" pitchFamily="34" charset="0"/>
                        </a:rPr>
                        <a:t>Unique Levels</a:t>
                      </a:r>
                      <a:endParaRPr lang="en-US" sz="2000" b="0" i="0" u="none" strike="noStrike" dirty="0">
                        <a:solidFill>
                          <a:schemeClr val="bg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28406556"/>
                  </a:ext>
                </a:extLst>
              </a:tr>
              <a:tr h="342983">
                <a:tc>
                  <a:txBody>
                    <a:bodyPr/>
                    <a:lstStyle/>
                    <a:p>
                      <a:pPr algn="l" fontAlgn="b"/>
                      <a:r>
                        <a:rPr lang="en-US" sz="2000" b="0" i="0" u="none" strike="noStrike" dirty="0">
                          <a:solidFill>
                            <a:schemeClr val="bg1"/>
                          </a:solidFill>
                          <a:effectLst/>
                          <a:latin typeface="Arial Narrow" panose="020B0606020202030204" pitchFamily="34" charset="0"/>
                        </a:rPr>
                        <a:t>Level 1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52680302"/>
                  </a:ext>
                </a:extLst>
              </a:tr>
              <a:tr h="342983">
                <a:tc>
                  <a:txBody>
                    <a:bodyPr/>
                    <a:lstStyle/>
                    <a:p>
                      <a:pPr algn="l" fontAlgn="b"/>
                      <a:r>
                        <a:rPr lang="en-US" sz="2000" b="0" i="0" u="none" strike="noStrike" dirty="0">
                          <a:solidFill>
                            <a:schemeClr val="bg1"/>
                          </a:solidFill>
                          <a:effectLst/>
                          <a:latin typeface="Arial Narrow" panose="020B0606020202030204" pitchFamily="34" charset="0"/>
                        </a:rPr>
                        <a:t>Level 2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67875625"/>
                  </a:ext>
                </a:extLst>
              </a:tr>
              <a:tr h="342983">
                <a:tc>
                  <a:txBody>
                    <a:bodyPr/>
                    <a:lstStyle/>
                    <a:p>
                      <a:pPr algn="l" fontAlgn="b"/>
                      <a:r>
                        <a:rPr lang="en-US" sz="2000" b="0" i="0" u="none" strike="noStrike" dirty="0">
                          <a:solidFill>
                            <a:schemeClr val="bg1"/>
                          </a:solidFill>
                          <a:effectLst/>
                          <a:latin typeface="Arial Narrow" panose="020B0606020202030204" pitchFamily="34" charset="0"/>
                        </a:rPr>
                        <a:t>Level 3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15770343"/>
                  </a:ext>
                </a:extLst>
              </a:tr>
              <a:tr h="342983">
                <a:tc>
                  <a:txBody>
                    <a:bodyPr/>
                    <a:lstStyle/>
                    <a:p>
                      <a:pPr algn="l" fontAlgn="b"/>
                      <a:r>
                        <a:rPr lang="en-US" sz="2000" u="none" strike="noStrike" dirty="0">
                          <a:solidFill>
                            <a:schemeClr val="bg1"/>
                          </a:solidFill>
                          <a:effectLst/>
                          <a:latin typeface="Arial Narrow" panose="020B0606020202030204" pitchFamily="34" charset="0"/>
                        </a:rPr>
                        <a:t>Account </a:t>
                      </a:r>
                      <a:r>
                        <a:rPr lang="en-US" sz="2000" dirty="0">
                          <a:solidFill>
                            <a:schemeClr val="bg1"/>
                          </a:solidFill>
                          <a:latin typeface="Arial Narrow" panose="020B0606020202030204" pitchFamily="34" charset="0"/>
                        </a:rPr>
                        <a:t>Overlap</a:t>
                      </a:r>
                      <a:endParaRPr lang="en-US" sz="2000" b="0" i="0" u="none" strike="noStrike" dirty="0">
                        <a:solidFill>
                          <a:schemeClr val="bg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u="none" strike="noStrike" dirty="0">
                          <a:effectLst/>
                          <a:latin typeface="Arial Narrow" panose="020B0606020202030204" pitchFamily="34" charset="0"/>
                        </a:rPr>
                        <a:t>Yes</a:t>
                      </a:r>
                      <a:endParaRPr lang="en-US"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3041947"/>
                  </a:ext>
                </a:extLst>
              </a:tr>
              <a:tr h="342983">
                <a:tc>
                  <a:txBody>
                    <a:bodyPr/>
                    <a:lstStyle/>
                    <a:p>
                      <a:pPr algn="l" fontAlgn="b"/>
                      <a:r>
                        <a:rPr lang="en-US" sz="2000" b="0" i="0" u="none" strike="noStrike" dirty="0">
                          <a:solidFill>
                            <a:schemeClr val="bg1"/>
                          </a:solidFill>
                          <a:effectLst/>
                          <a:latin typeface="Arial Narrow" panose="020B0606020202030204" pitchFamily="34" charset="0"/>
                        </a:rPr>
                        <a:t>Full or Partial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Partial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32359937"/>
                  </a:ext>
                </a:extLst>
              </a:tr>
              <a:tr h="342983">
                <a:tc>
                  <a:txBody>
                    <a:bodyPr/>
                    <a:lstStyle/>
                    <a:p>
                      <a:pPr algn="l" fontAlgn="b"/>
                      <a:r>
                        <a:rPr lang="en-US" sz="2000" b="0" i="0" u="none" strike="noStrike" dirty="0">
                          <a:solidFill>
                            <a:schemeClr val="bg1"/>
                          </a:solidFill>
                          <a:effectLst/>
                          <a:latin typeface="Arial Narrow" panose="020B0606020202030204" pitchFamily="34" charset="0"/>
                        </a:rPr>
                        <a:t>Levels with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2 &amp;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67715961"/>
                  </a:ext>
                </a:extLst>
              </a:tr>
            </a:tbl>
          </a:graphicData>
        </a:graphic>
      </p:graphicFrame>
      <p:pic>
        <p:nvPicPr>
          <p:cNvPr id="12" name="Picture 11">
            <a:extLst>
              <a:ext uri="{FF2B5EF4-FFF2-40B4-BE49-F238E27FC236}">
                <a16:creationId xmlns:a16="http://schemas.microsoft.com/office/drawing/2014/main" xmlns="" id="{51176A63-35D6-4712-9885-C6793D9D3E03}"/>
              </a:ext>
            </a:extLst>
          </p:cNvPr>
          <p:cNvPicPr>
            <a:picLocks noChangeAspect="1"/>
          </p:cNvPicPr>
          <p:nvPr/>
        </p:nvPicPr>
        <p:blipFill>
          <a:blip r:embed="rId2"/>
          <a:stretch>
            <a:fillRect/>
          </a:stretch>
        </p:blipFill>
        <p:spPr>
          <a:xfrm>
            <a:off x="6652452" y="1252475"/>
            <a:ext cx="5228352" cy="4884283"/>
          </a:xfrm>
          <a:prstGeom prst="rect">
            <a:avLst/>
          </a:prstGeom>
        </p:spPr>
      </p:pic>
      <p:cxnSp>
        <p:nvCxnSpPr>
          <p:cNvPr id="13" name="Straight Arrow Connector 12">
            <a:extLst>
              <a:ext uri="{FF2B5EF4-FFF2-40B4-BE49-F238E27FC236}">
                <a16:creationId xmlns:a16="http://schemas.microsoft.com/office/drawing/2014/main" xmlns="" id="{7E74081F-11E9-480F-B3B3-664443D7FEA9}"/>
              </a:ext>
            </a:extLst>
          </p:cNvPr>
          <p:cNvCxnSpPr>
            <a:cxnSpLocks/>
          </p:cNvCxnSpPr>
          <p:nvPr/>
        </p:nvCxnSpPr>
        <p:spPr>
          <a:xfrm flipV="1">
            <a:off x="4053402" y="1885951"/>
            <a:ext cx="2599050" cy="154304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4" name="Rectangle 13">
            <a:extLst>
              <a:ext uri="{FF2B5EF4-FFF2-40B4-BE49-F238E27FC236}">
                <a16:creationId xmlns:a16="http://schemas.microsoft.com/office/drawing/2014/main" xmlns="" id="{65153FCD-2428-4F64-A9A5-A802E621CA54}"/>
              </a:ext>
            </a:extLst>
          </p:cNvPr>
          <p:cNvSpPr/>
          <p:nvPr/>
        </p:nvSpPr>
        <p:spPr>
          <a:xfrm>
            <a:off x="493229" y="3828434"/>
            <a:ext cx="5602771" cy="2308324"/>
          </a:xfrm>
          <a:prstGeom prst="rect">
            <a:avLst/>
          </a:prstGeom>
          <a:ln>
            <a:solidFill>
              <a:schemeClr val="accent3"/>
            </a:solidFill>
          </a:ln>
        </p:spPr>
        <p:txBody>
          <a:bodyPr wrap="square">
            <a:spAutoFit/>
          </a:bodyPr>
          <a:lstStyle/>
          <a:p>
            <a:pPr fontAlgn="b"/>
            <a:r>
              <a:rPr lang="en-US" b="1" dirty="0">
                <a:solidFill>
                  <a:srgbClr val="700000"/>
                </a:solidFill>
                <a:latin typeface="Arial Narrow" panose="020B0606020202030204" pitchFamily="34" charset="0"/>
              </a:rPr>
              <a:t>Partial Overlap at levels 2 &amp; 3</a:t>
            </a:r>
          </a:p>
          <a:p>
            <a:pPr fontAlgn="b"/>
            <a:endParaRPr lang="en-US" dirty="0">
              <a:latin typeface="Arial Narrow" panose="020B0606020202030204" pitchFamily="34" charset="0"/>
            </a:endParaRPr>
          </a:p>
          <a:p>
            <a:pPr fontAlgn="b"/>
            <a:r>
              <a:rPr lang="en-US" b="1" dirty="0">
                <a:solidFill>
                  <a:srgbClr val="700000"/>
                </a:solidFill>
                <a:latin typeface="Arial Narrow" panose="020B0606020202030204" pitchFamily="34" charset="0"/>
              </a:rPr>
              <a:t>Implication: </a:t>
            </a:r>
            <a:r>
              <a:rPr lang="en-US" dirty="0">
                <a:latin typeface="Arial Narrow" panose="020B0606020202030204" pitchFamily="34" charset="0"/>
              </a:rPr>
              <a:t>Unlike the partial overlap between Level 1 and 2, using Level 2 vs. 3 </a:t>
            </a:r>
            <a:r>
              <a:rPr lang="en-US" b="1" u="sng" dirty="0">
                <a:latin typeface="Arial Narrow" panose="020B0606020202030204" pitchFamily="34" charset="0"/>
              </a:rPr>
              <a:t>does not change the meaning</a:t>
            </a:r>
            <a:r>
              <a:rPr lang="en-US" dirty="0">
                <a:latin typeface="Arial Narrow" panose="020B0606020202030204" pitchFamily="34" charset="0"/>
              </a:rPr>
              <a:t> of the budgeted amount in accounts 2624 or 2680 as they are both distinct GL accounts. The choice between budgeting at levels 2 and 3 simply implies what level of granularity you wish to use for the other services rollups.</a:t>
            </a:r>
          </a:p>
        </p:txBody>
      </p:sp>
    </p:spTree>
    <p:extLst>
      <p:ext uri="{BB962C8B-B14F-4D97-AF65-F5344CB8AC3E}">
        <p14:creationId xmlns:p14="http://schemas.microsoft.com/office/powerpoint/2010/main" val="8206465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1082351" y="76200"/>
            <a:ext cx="1090644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Compensation Expenditures – </a:t>
            </a:r>
            <a:r>
              <a:rPr lang="en-US" sz="3600" b="0" i="1" dirty="0">
                <a:solidFill>
                  <a:srgbClr val="700000"/>
                </a:solidFill>
              </a:rPr>
              <a:t>Misc. Expense</a:t>
            </a:r>
            <a:endParaRPr lang="en-US" sz="3600" b="0" dirty="0">
              <a:solidFill>
                <a:srgbClr val="700000"/>
              </a:solidFill>
            </a:endParaRPr>
          </a:p>
        </p:txBody>
      </p:sp>
      <p:sp>
        <p:nvSpPr>
          <p:cNvPr id="8" name="Rectangle 7">
            <a:extLst>
              <a:ext uri="{FF2B5EF4-FFF2-40B4-BE49-F238E27FC236}">
                <a16:creationId xmlns:a16="http://schemas.microsoft.com/office/drawing/2014/main" xmlns="" id="{9C6582EA-4F91-4B4F-A260-C7D8DCBE5B20}"/>
              </a:ext>
            </a:extLst>
          </p:cNvPr>
          <p:cNvSpPr/>
          <p:nvPr/>
        </p:nvSpPr>
        <p:spPr>
          <a:xfrm>
            <a:off x="5009805" y="983927"/>
            <a:ext cx="2074607" cy="369332"/>
          </a:xfrm>
          <a:prstGeom prst="rect">
            <a:avLst/>
          </a:prstGeom>
        </p:spPr>
        <p:txBody>
          <a:bodyPr wrap="none">
            <a:spAutoFit/>
          </a:bodyPr>
          <a:lstStyle/>
          <a:p>
            <a:pPr fontAlgn="b"/>
            <a:r>
              <a:rPr lang="en-US" i="1" dirty="0">
                <a:latin typeface="Arial Narrow" panose="020B0606020202030204" pitchFamily="34" charset="0"/>
              </a:rPr>
              <a:t>Supplies and Expense</a:t>
            </a:r>
          </a:p>
        </p:txBody>
      </p:sp>
      <p:graphicFrame>
        <p:nvGraphicFramePr>
          <p:cNvPr id="9" name="Table 8">
            <a:extLst>
              <a:ext uri="{FF2B5EF4-FFF2-40B4-BE49-F238E27FC236}">
                <a16:creationId xmlns:a16="http://schemas.microsoft.com/office/drawing/2014/main" xmlns="" id="{848D457B-FCDF-4035-8B06-B656FD22D5BF}"/>
              </a:ext>
            </a:extLst>
          </p:cNvPr>
          <p:cNvGraphicFramePr>
            <a:graphicFrameLocks noGrp="1"/>
          </p:cNvGraphicFramePr>
          <p:nvPr>
            <p:extLst>
              <p:ext uri="{D42A27DB-BD31-4B8C-83A1-F6EECF244321}">
                <p14:modId xmlns:p14="http://schemas.microsoft.com/office/powerpoint/2010/main" val="112729008"/>
              </p:ext>
            </p:extLst>
          </p:nvPr>
        </p:nvGraphicFramePr>
        <p:xfrm>
          <a:off x="747939" y="2328861"/>
          <a:ext cx="3560173" cy="2467073"/>
        </p:xfrm>
        <a:graphic>
          <a:graphicData uri="http://schemas.openxmlformats.org/drawingml/2006/table">
            <a:tbl>
              <a:tblPr>
                <a:tableStyleId>{5C22544A-7EE6-4342-B048-85BDC9FD1C3A}</a:tableStyleId>
              </a:tblPr>
              <a:tblGrid>
                <a:gridCol w="2445476">
                  <a:extLst>
                    <a:ext uri="{9D8B030D-6E8A-4147-A177-3AD203B41FA5}">
                      <a16:colId xmlns:a16="http://schemas.microsoft.com/office/drawing/2014/main" xmlns="" val="1582057486"/>
                    </a:ext>
                  </a:extLst>
                </a:gridCol>
                <a:gridCol w="1114697">
                  <a:extLst>
                    <a:ext uri="{9D8B030D-6E8A-4147-A177-3AD203B41FA5}">
                      <a16:colId xmlns:a16="http://schemas.microsoft.com/office/drawing/2014/main" xmlns="" val="1126544518"/>
                    </a:ext>
                  </a:extLst>
                </a:gridCol>
              </a:tblGrid>
              <a:tr h="352439">
                <a:tc>
                  <a:txBody>
                    <a:bodyPr/>
                    <a:lstStyle/>
                    <a:p>
                      <a:pPr algn="l" fontAlgn="b"/>
                      <a:r>
                        <a:rPr lang="en-US" sz="2000" dirty="0">
                          <a:solidFill>
                            <a:schemeClr val="bg1"/>
                          </a:solidFill>
                          <a:latin typeface="Arial Narrow" panose="020B0606020202030204" pitchFamily="34" charset="0"/>
                        </a:rPr>
                        <a:t>Unique Levels</a:t>
                      </a:r>
                      <a:endParaRPr lang="en-US" sz="2000" b="0" i="0" u="none" strike="noStrike" dirty="0">
                        <a:solidFill>
                          <a:schemeClr val="bg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28406556"/>
                  </a:ext>
                </a:extLst>
              </a:tr>
              <a:tr h="352439">
                <a:tc>
                  <a:txBody>
                    <a:bodyPr/>
                    <a:lstStyle/>
                    <a:p>
                      <a:pPr algn="l" fontAlgn="b"/>
                      <a:r>
                        <a:rPr lang="en-US" sz="2000" b="0" i="0" u="none" strike="noStrike" dirty="0">
                          <a:solidFill>
                            <a:schemeClr val="bg1"/>
                          </a:solidFill>
                          <a:effectLst/>
                          <a:latin typeface="Arial Narrow" panose="020B0606020202030204" pitchFamily="34" charset="0"/>
                        </a:rPr>
                        <a:t>Level 1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52680302"/>
                  </a:ext>
                </a:extLst>
              </a:tr>
              <a:tr h="352439">
                <a:tc>
                  <a:txBody>
                    <a:bodyPr/>
                    <a:lstStyle/>
                    <a:p>
                      <a:pPr algn="l" fontAlgn="b"/>
                      <a:r>
                        <a:rPr lang="en-US" sz="2000" b="0" i="0" u="none" strike="noStrike" dirty="0">
                          <a:solidFill>
                            <a:schemeClr val="bg1"/>
                          </a:solidFill>
                          <a:effectLst/>
                          <a:latin typeface="Arial Narrow" panose="020B0606020202030204" pitchFamily="34" charset="0"/>
                        </a:rPr>
                        <a:t>Level 2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67875625"/>
                  </a:ext>
                </a:extLst>
              </a:tr>
              <a:tr h="352439">
                <a:tc>
                  <a:txBody>
                    <a:bodyPr/>
                    <a:lstStyle/>
                    <a:p>
                      <a:pPr algn="l" fontAlgn="b"/>
                      <a:r>
                        <a:rPr lang="en-US" sz="2000" b="0" i="0" u="none" strike="noStrike" dirty="0">
                          <a:solidFill>
                            <a:schemeClr val="bg1"/>
                          </a:solidFill>
                          <a:effectLst/>
                          <a:latin typeface="Arial Narrow" panose="020B0606020202030204" pitchFamily="34" charset="0"/>
                        </a:rPr>
                        <a:t>Level 3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15770343"/>
                  </a:ext>
                </a:extLst>
              </a:tr>
              <a:tr h="352439">
                <a:tc>
                  <a:txBody>
                    <a:bodyPr/>
                    <a:lstStyle/>
                    <a:p>
                      <a:pPr algn="l" fontAlgn="b"/>
                      <a:r>
                        <a:rPr lang="en-US" sz="2000" u="none" strike="noStrike" dirty="0">
                          <a:solidFill>
                            <a:schemeClr val="bg1"/>
                          </a:solidFill>
                          <a:effectLst/>
                          <a:latin typeface="Arial Narrow" panose="020B0606020202030204" pitchFamily="34" charset="0"/>
                        </a:rPr>
                        <a:t>Account </a:t>
                      </a:r>
                      <a:r>
                        <a:rPr lang="en-US" sz="2000" dirty="0">
                          <a:solidFill>
                            <a:schemeClr val="bg1"/>
                          </a:solidFill>
                          <a:latin typeface="Arial Narrow" panose="020B0606020202030204" pitchFamily="34" charset="0"/>
                        </a:rPr>
                        <a:t>Overlap</a:t>
                      </a:r>
                      <a:endParaRPr lang="en-US" sz="2000" b="0" i="0" u="none" strike="noStrike" dirty="0">
                        <a:solidFill>
                          <a:schemeClr val="bg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u="none" strike="noStrike" dirty="0">
                          <a:effectLst/>
                          <a:latin typeface="Arial Narrow" panose="020B0606020202030204" pitchFamily="34" charset="0"/>
                        </a:rPr>
                        <a:t>No</a:t>
                      </a:r>
                      <a:endParaRPr lang="en-US"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3041947"/>
                  </a:ext>
                </a:extLst>
              </a:tr>
              <a:tr h="352439">
                <a:tc>
                  <a:txBody>
                    <a:bodyPr/>
                    <a:lstStyle/>
                    <a:p>
                      <a:pPr algn="l" fontAlgn="b"/>
                      <a:r>
                        <a:rPr lang="en-US" sz="2000" b="0" i="0" u="none" strike="noStrike" dirty="0">
                          <a:solidFill>
                            <a:schemeClr val="bg1"/>
                          </a:solidFill>
                          <a:effectLst/>
                          <a:latin typeface="Arial Narrow" panose="020B0606020202030204" pitchFamily="34" charset="0"/>
                        </a:rPr>
                        <a:t>Full or Partial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32359937"/>
                  </a:ext>
                </a:extLst>
              </a:tr>
              <a:tr h="352439">
                <a:tc>
                  <a:txBody>
                    <a:bodyPr/>
                    <a:lstStyle/>
                    <a:p>
                      <a:pPr algn="l" fontAlgn="b"/>
                      <a:r>
                        <a:rPr lang="en-US" sz="2000" b="0" i="0" u="none" strike="noStrike" dirty="0">
                          <a:solidFill>
                            <a:schemeClr val="bg1"/>
                          </a:solidFill>
                          <a:effectLst/>
                          <a:latin typeface="Arial Narrow" panose="020B0606020202030204" pitchFamily="34" charset="0"/>
                        </a:rPr>
                        <a:t>Levels with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None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67715961"/>
                  </a:ext>
                </a:extLst>
              </a:tr>
            </a:tbl>
          </a:graphicData>
        </a:graphic>
      </p:graphicFrame>
      <p:pic>
        <p:nvPicPr>
          <p:cNvPr id="10" name="Picture 9">
            <a:extLst>
              <a:ext uri="{FF2B5EF4-FFF2-40B4-BE49-F238E27FC236}">
                <a16:creationId xmlns:a16="http://schemas.microsoft.com/office/drawing/2014/main" xmlns="" id="{659B6AC4-C463-4D10-9519-4213DC8AA473}"/>
              </a:ext>
            </a:extLst>
          </p:cNvPr>
          <p:cNvPicPr>
            <a:picLocks noChangeAspect="1"/>
          </p:cNvPicPr>
          <p:nvPr/>
        </p:nvPicPr>
        <p:blipFill>
          <a:blip r:embed="rId2"/>
          <a:stretch>
            <a:fillRect/>
          </a:stretch>
        </p:blipFill>
        <p:spPr>
          <a:xfrm>
            <a:off x="7479111" y="983927"/>
            <a:ext cx="4219660" cy="5150689"/>
          </a:xfrm>
          <a:prstGeom prst="rect">
            <a:avLst/>
          </a:prstGeom>
        </p:spPr>
      </p:pic>
    </p:spTree>
    <p:extLst>
      <p:ext uri="{BB962C8B-B14F-4D97-AF65-F5344CB8AC3E}">
        <p14:creationId xmlns:p14="http://schemas.microsoft.com/office/powerpoint/2010/main" val="1399589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1082351" y="76200"/>
            <a:ext cx="1090644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Compensation Expenditures – </a:t>
            </a:r>
            <a:r>
              <a:rPr lang="en-US" sz="3600" b="0" i="1" dirty="0">
                <a:solidFill>
                  <a:srgbClr val="700000"/>
                </a:solidFill>
              </a:rPr>
              <a:t>Equipment</a:t>
            </a:r>
            <a:endParaRPr lang="en-US" sz="3600" b="0" dirty="0">
              <a:solidFill>
                <a:srgbClr val="700000"/>
              </a:solidFill>
            </a:endParaRPr>
          </a:p>
        </p:txBody>
      </p:sp>
      <p:sp>
        <p:nvSpPr>
          <p:cNvPr id="6" name="Rectangle 5">
            <a:extLst>
              <a:ext uri="{FF2B5EF4-FFF2-40B4-BE49-F238E27FC236}">
                <a16:creationId xmlns:a16="http://schemas.microsoft.com/office/drawing/2014/main" xmlns="" id="{2C2C3138-D27F-4BF7-BCE8-1B5C6A1FD2C7}"/>
              </a:ext>
            </a:extLst>
          </p:cNvPr>
          <p:cNvSpPr/>
          <p:nvPr/>
        </p:nvSpPr>
        <p:spPr>
          <a:xfrm>
            <a:off x="5009805" y="983927"/>
            <a:ext cx="1566454" cy="369332"/>
          </a:xfrm>
          <a:prstGeom prst="rect">
            <a:avLst/>
          </a:prstGeom>
        </p:spPr>
        <p:txBody>
          <a:bodyPr wrap="none">
            <a:spAutoFit/>
          </a:bodyPr>
          <a:lstStyle/>
          <a:p>
            <a:pPr fontAlgn="b"/>
            <a:r>
              <a:rPr lang="en-US" i="1" dirty="0">
                <a:latin typeface="Arial Narrow" panose="020B0606020202030204" pitchFamily="34" charset="0"/>
              </a:rPr>
              <a:t>Capital Expense</a:t>
            </a:r>
          </a:p>
        </p:txBody>
      </p:sp>
      <p:graphicFrame>
        <p:nvGraphicFramePr>
          <p:cNvPr id="11" name="Table 10">
            <a:extLst>
              <a:ext uri="{FF2B5EF4-FFF2-40B4-BE49-F238E27FC236}">
                <a16:creationId xmlns:a16="http://schemas.microsoft.com/office/drawing/2014/main" xmlns="" id="{FF4CE74E-D7BC-445A-94DD-5A5D9FDE2ACF}"/>
              </a:ext>
            </a:extLst>
          </p:cNvPr>
          <p:cNvGraphicFramePr>
            <a:graphicFrameLocks noGrp="1"/>
          </p:cNvGraphicFramePr>
          <p:nvPr>
            <p:extLst/>
          </p:nvPr>
        </p:nvGraphicFramePr>
        <p:xfrm>
          <a:off x="747939" y="2328861"/>
          <a:ext cx="3560173" cy="2513728"/>
        </p:xfrm>
        <a:graphic>
          <a:graphicData uri="http://schemas.openxmlformats.org/drawingml/2006/table">
            <a:tbl>
              <a:tblPr>
                <a:tableStyleId>{5C22544A-7EE6-4342-B048-85BDC9FD1C3A}</a:tableStyleId>
              </a:tblPr>
              <a:tblGrid>
                <a:gridCol w="2445476">
                  <a:extLst>
                    <a:ext uri="{9D8B030D-6E8A-4147-A177-3AD203B41FA5}">
                      <a16:colId xmlns:a16="http://schemas.microsoft.com/office/drawing/2014/main" xmlns="" val="1582057486"/>
                    </a:ext>
                  </a:extLst>
                </a:gridCol>
                <a:gridCol w="1114697">
                  <a:extLst>
                    <a:ext uri="{9D8B030D-6E8A-4147-A177-3AD203B41FA5}">
                      <a16:colId xmlns:a16="http://schemas.microsoft.com/office/drawing/2014/main" xmlns="" val="1126544518"/>
                    </a:ext>
                  </a:extLst>
                </a:gridCol>
              </a:tblGrid>
              <a:tr h="359104">
                <a:tc>
                  <a:txBody>
                    <a:bodyPr/>
                    <a:lstStyle/>
                    <a:p>
                      <a:pPr algn="l" fontAlgn="b"/>
                      <a:r>
                        <a:rPr lang="en-US" sz="2000" dirty="0">
                          <a:solidFill>
                            <a:schemeClr val="bg1"/>
                          </a:solidFill>
                          <a:latin typeface="Arial Narrow" panose="020B0606020202030204" pitchFamily="34" charset="0"/>
                        </a:rPr>
                        <a:t>Unique Levels</a:t>
                      </a:r>
                      <a:endParaRPr lang="en-US" sz="2000" b="0" i="0" u="none" strike="noStrike" dirty="0">
                        <a:solidFill>
                          <a:schemeClr val="bg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28406556"/>
                  </a:ext>
                </a:extLst>
              </a:tr>
              <a:tr h="359104">
                <a:tc>
                  <a:txBody>
                    <a:bodyPr/>
                    <a:lstStyle/>
                    <a:p>
                      <a:pPr algn="l" fontAlgn="b"/>
                      <a:r>
                        <a:rPr lang="en-US" sz="2000" b="0" i="0" u="none" strike="noStrike" dirty="0">
                          <a:solidFill>
                            <a:schemeClr val="bg1"/>
                          </a:solidFill>
                          <a:effectLst/>
                          <a:latin typeface="Arial Narrow" panose="020B0606020202030204" pitchFamily="34" charset="0"/>
                        </a:rPr>
                        <a:t>Level 1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52680302"/>
                  </a:ext>
                </a:extLst>
              </a:tr>
              <a:tr h="359104">
                <a:tc>
                  <a:txBody>
                    <a:bodyPr/>
                    <a:lstStyle/>
                    <a:p>
                      <a:pPr algn="l" fontAlgn="b"/>
                      <a:r>
                        <a:rPr lang="en-US" sz="2000" b="0" i="0" u="none" strike="noStrike" dirty="0">
                          <a:solidFill>
                            <a:schemeClr val="bg1"/>
                          </a:solidFill>
                          <a:effectLst/>
                          <a:latin typeface="Arial Narrow" panose="020B0606020202030204" pitchFamily="34" charset="0"/>
                        </a:rPr>
                        <a:t>Level 2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67875625"/>
                  </a:ext>
                </a:extLst>
              </a:tr>
              <a:tr h="359104">
                <a:tc>
                  <a:txBody>
                    <a:bodyPr/>
                    <a:lstStyle/>
                    <a:p>
                      <a:pPr algn="l" fontAlgn="b"/>
                      <a:r>
                        <a:rPr lang="en-US" sz="2000" b="0" i="0" u="none" strike="noStrike" dirty="0">
                          <a:solidFill>
                            <a:schemeClr val="bg1"/>
                          </a:solidFill>
                          <a:effectLst/>
                          <a:latin typeface="Arial Narrow" panose="020B0606020202030204" pitchFamily="34" charset="0"/>
                        </a:rPr>
                        <a:t>Level 3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15770343"/>
                  </a:ext>
                </a:extLst>
              </a:tr>
              <a:tr h="359104">
                <a:tc>
                  <a:txBody>
                    <a:bodyPr/>
                    <a:lstStyle/>
                    <a:p>
                      <a:pPr algn="l" fontAlgn="b"/>
                      <a:r>
                        <a:rPr lang="en-US" sz="2000" u="none" strike="noStrike" dirty="0">
                          <a:solidFill>
                            <a:schemeClr val="bg1"/>
                          </a:solidFill>
                          <a:effectLst/>
                          <a:latin typeface="Arial Narrow" panose="020B0606020202030204" pitchFamily="34" charset="0"/>
                        </a:rPr>
                        <a:t>Account </a:t>
                      </a:r>
                      <a:r>
                        <a:rPr lang="en-US" sz="2000" dirty="0">
                          <a:solidFill>
                            <a:schemeClr val="bg1"/>
                          </a:solidFill>
                          <a:latin typeface="Arial Narrow" panose="020B0606020202030204" pitchFamily="34" charset="0"/>
                        </a:rPr>
                        <a:t>Overlap</a:t>
                      </a:r>
                      <a:endParaRPr lang="en-US" sz="2000" b="0" i="0" u="none" strike="noStrike" dirty="0">
                        <a:solidFill>
                          <a:schemeClr val="bg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u="none" strike="noStrike" dirty="0">
                          <a:effectLst/>
                          <a:latin typeface="Arial Narrow" panose="020B0606020202030204" pitchFamily="34" charset="0"/>
                        </a:rPr>
                        <a:t>Yes</a:t>
                      </a:r>
                      <a:endParaRPr lang="en-US"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3041947"/>
                  </a:ext>
                </a:extLst>
              </a:tr>
              <a:tr h="359104">
                <a:tc>
                  <a:txBody>
                    <a:bodyPr/>
                    <a:lstStyle/>
                    <a:p>
                      <a:pPr algn="l" fontAlgn="b"/>
                      <a:r>
                        <a:rPr lang="en-US" sz="2000" b="0" i="0" u="none" strike="noStrike" dirty="0">
                          <a:solidFill>
                            <a:schemeClr val="bg1"/>
                          </a:solidFill>
                          <a:effectLst/>
                          <a:latin typeface="Arial Narrow" panose="020B0606020202030204" pitchFamily="34" charset="0"/>
                        </a:rPr>
                        <a:t>Full or Partial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Full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32359937"/>
                  </a:ext>
                </a:extLst>
              </a:tr>
              <a:tr h="359104">
                <a:tc>
                  <a:txBody>
                    <a:bodyPr/>
                    <a:lstStyle/>
                    <a:p>
                      <a:pPr algn="l" fontAlgn="b"/>
                      <a:r>
                        <a:rPr lang="en-US" sz="2000" b="0" i="0" u="none" strike="noStrike" dirty="0">
                          <a:solidFill>
                            <a:schemeClr val="bg1"/>
                          </a:solidFill>
                          <a:effectLst/>
                          <a:latin typeface="Arial Narrow" panose="020B0606020202030204" pitchFamily="34" charset="0"/>
                        </a:rPr>
                        <a:t>Levels with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 &amp;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67715961"/>
                  </a:ext>
                </a:extLst>
              </a:tr>
            </a:tbl>
          </a:graphicData>
        </a:graphic>
      </p:graphicFrame>
      <p:pic>
        <p:nvPicPr>
          <p:cNvPr id="12" name="Picture 11">
            <a:extLst>
              <a:ext uri="{FF2B5EF4-FFF2-40B4-BE49-F238E27FC236}">
                <a16:creationId xmlns:a16="http://schemas.microsoft.com/office/drawing/2014/main" xmlns="" id="{EB5A8E32-1AFA-448D-8FD8-0907CFF9719E}"/>
              </a:ext>
            </a:extLst>
          </p:cNvPr>
          <p:cNvPicPr>
            <a:picLocks noChangeAspect="1"/>
          </p:cNvPicPr>
          <p:nvPr/>
        </p:nvPicPr>
        <p:blipFill>
          <a:blip r:embed="rId2"/>
          <a:stretch>
            <a:fillRect/>
          </a:stretch>
        </p:blipFill>
        <p:spPr>
          <a:xfrm>
            <a:off x="4857404" y="2047875"/>
            <a:ext cx="7182195" cy="2908789"/>
          </a:xfrm>
          <a:prstGeom prst="rect">
            <a:avLst/>
          </a:prstGeom>
        </p:spPr>
      </p:pic>
      <p:cxnSp>
        <p:nvCxnSpPr>
          <p:cNvPr id="13" name="Straight Arrow Connector 12">
            <a:extLst>
              <a:ext uri="{FF2B5EF4-FFF2-40B4-BE49-F238E27FC236}">
                <a16:creationId xmlns:a16="http://schemas.microsoft.com/office/drawing/2014/main" xmlns="" id="{4EF871E3-644F-4673-BE37-F1D4B492673D}"/>
              </a:ext>
            </a:extLst>
          </p:cNvPr>
          <p:cNvCxnSpPr>
            <a:cxnSpLocks/>
          </p:cNvCxnSpPr>
          <p:nvPr/>
        </p:nvCxnSpPr>
        <p:spPr>
          <a:xfrm flipV="1">
            <a:off x="4308112" y="2647950"/>
            <a:ext cx="701693" cy="2036017"/>
          </a:xfrm>
          <a:prstGeom prst="straightConnector1">
            <a:avLst/>
          </a:prstGeom>
          <a:ln>
            <a:solidFill>
              <a:srgbClr val="9A0000"/>
            </a:solidFill>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193856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609600"/>
            <a:ext cx="11226798" cy="1015663"/>
          </a:xfrm>
          <a:prstGeom prst="rect">
            <a:avLst/>
          </a:prstGeom>
          <a:noFill/>
        </p:spPr>
        <p:txBody>
          <a:bodyPr wrap="square" rtlCol="0">
            <a:spAutoFit/>
          </a:bodyPr>
          <a:lstStyle/>
          <a:p>
            <a:r>
              <a:rPr lang="en-US" sz="2000" b="1" dirty="0">
                <a:latin typeface="Arial Narrow" panose="020B0606020202030204" pitchFamily="34" charset="0"/>
              </a:rPr>
              <a:t>PlanUW </a:t>
            </a:r>
            <a:r>
              <a:rPr lang="en-US" sz="2000" dirty="0">
                <a:latin typeface="Arial Narrow" panose="020B0606020202030204" pitchFamily="34" charset="0"/>
              </a:rPr>
              <a:t>provides the institution with the ability to modernize, streamline, simplify, and enhance the University’s integrated budgeting, planning, and forecasting processes through data-driven decision making.</a:t>
            </a:r>
          </a:p>
          <a:p>
            <a:r>
              <a:rPr lang="en-US" sz="2000" dirty="0">
                <a:latin typeface="Arial Narrow" panose="020B0606020202030204" pitchFamily="34" charset="0"/>
              </a:rPr>
              <a:t>The primary objectives of the PlanUW system are to:</a:t>
            </a:r>
          </a:p>
        </p:txBody>
      </p:sp>
      <p:sp>
        <p:nvSpPr>
          <p:cNvPr id="9" name="Rectangle 4">
            <a:extLst>
              <a:ext uri="{FF2B5EF4-FFF2-40B4-BE49-F238E27FC236}">
                <a16:creationId xmlns:a16="http://schemas.microsoft.com/office/drawing/2014/main" xmlns="" id="{27A4CACB-0190-43F5-805A-7DF8684419FF}"/>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PlanUW</a:t>
            </a:r>
          </a:p>
        </p:txBody>
      </p:sp>
      <p:cxnSp>
        <p:nvCxnSpPr>
          <p:cNvPr id="10" name="Straight Connector 9">
            <a:extLst>
              <a:ext uri="{FF2B5EF4-FFF2-40B4-BE49-F238E27FC236}">
                <a16:creationId xmlns:a16="http://schemas.microsoft.com/office/drawing/2014/main" xmlns="" id="{A2852D78-7EE5-4939-ACB9-3EF91714483F}"/>
              </a:ext>
            </a:extLst>
          </p:cNvPr>
          <p:cNvCxnSpPr/>
          <p:nvPr/>
        </p:nvCxnSpPr>
        <p:spPr>
          <a:xfrm>
            <a:off x="6096000" y="1752600"/>
            <a:ext cx="0" cy="410718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C8894B72-0FA4-49A6-8D3F-8EF704486350}"/>
              </a:ext>
            </a:extLst>
          </p:cNvPr>
          <p:cNvCxnSpPr>
            <a:cxnSpLocks/>
          </p:cNvCxnSpPr>
          <p:nvPr/>
        </p:nvCxnSpPr>
        <p:spPr>
          <a:xfrm flipH="1">
            <a:off x="6232779" y="3844290"/>
            <a:ext cx="5578221"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3FCC4704-BCB3-40DE-A7C4-12168BCBA2A5}"/>
              </a:ext>
            </a:extLst>
          </p:cNvPr>
          <p:cNvCxnSpPr>
            <a:cxnSpLocks/>
          </p:cNvCxnSpPr>
          <p:nvPr/>
        </p:nvCxnSpPr>
        <p:spPr>
          <a:xfrm flipH="1">
            <a:off x="381000" y="3844290"/>
            <a:ext cx="5578221" cy="0"/>
          </a:xfrm>
          <a:prstGeom prst="line">
            <a:avLst/>
          </a:prstGeom>
          <a:ln>
            <a:solidFill>
              <a:srgbClr val="9A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D04E5BF8-357F-4C08-B2EA-7EF88406E75D}"/>
              </a:ext>
            </a:extLst>
          </p:cNvPr>
          <p:cNvSpPr/>
          <p:nvPr/>
        </p:nvSpPr>
        <p:spPr>
          <a:xfrm>
            <a:off x="6339263" y="3204147"/>
            <a:ext cx="4817278" cy="523220"/>
          </a:xfrm>
          <a:prstGeom prst="rect">
            <a:avLst/>
          </a:prstGeom>
        </p:spPr>
        <p:txBody>
          <a:bodyPr wrap="square">
            <a:spAutoFit/>
          </a:bodyPr>
          <a:lstStyle/>
          <a:p>
            <a:pPr algn="ctr"/>
            <a:r>
              <a:rPr lang="en-US" sz="1400" dirty="0">
                <a:latin typeface="Arial Narrow" panose="020B0606020202030204" pitchFamily="34" charset="0"/>
              </a:rPr>
              <a:t>Integrate with existing data sources to provide users with consistent and timely data.</a:t>
            </a:r>
          </a:p>
        </p:txBody>
      </p:sp>
      <p:sp>
        <p:nvSpPr>
          <p:cNvPr id="18" name="Rectangle 17">
            <a:extLst>
              <a:ext uri="{FF2B5EF4-FFF2-40B4-BE49-F238E27FC236}">
                <a16:creationId xmlns:a16="http://schemas.microsoft.com/office/drawing/2014/main" xmlns="" id="{2EA35894-7504-41CC-8D12-AADB15C5C6FC}"/>
              </a:ext>
            </a:extLst>
          </p:cNvPr>
          <p:cNvSpPr/>
          <p:nvPr/>
        </p:nvSpPr>
        <p:spPr>
          <a:xfrm>
            <a:off x="533400" y="3048000"/>
            <a:ext cx="5316529" cy="738664"/>
          </a:xfrm>
          <a:prstGeom prst="rect">
            <a:avLst/>
          </a:prstGeom>
        </p:spPr>
        <p:txBody>
          <a:bodyPr wrap="square">
            <a:spAutoFit/>
          </a:bodyPr>
          <a:lstStyle/>
          <a:p>
            <a:pPr algn="ctr"/>
            <a:r>
              <a:rPr lang="en-US" sz="1400">
                <a:latin typeface="Arial Narrow" panose="020B0606020202030204" pitchFamily="34" charset="0"/>
              </a:rPr>
              <a:t>Providing end users a specific set of processes and procedures to perform their annual and multi-year budgeting plans, with the flexibility to grow with the University’s changing needs.</a:t>
            </a:r>
          </a:p>
        </p:txBody>
      </p:sp>
      <p:sp>
        <p:nvSpPr>
          <p:cNvPr id="19" name="Rectangle 18">
            <a:extLst>
              <a:ext uri="{FF2B5EF4-FFF2-40B4-BE49-F238E27FC236}">
                <a16:creationId xmlns:a16="http://schemas.microsoft.com/office/drawing/2014/main" xmlns="" id="{D5CD9198-8686-424C-93F2-4ACA9B9D7050}"/>
              </a:ext>
            </a:extLst>
          </p:cNvPr>
          <p:cNvSpPr/>
          <p:nvPr/>
        </p:nvSpPr>
        <p:spPr>
          <a:xfrm>
            <a:off x="533400" y="5334000"/>
            <a:ext cx="5316529" cy="307777"/>
          </a:xfrm>
          <a:prstGeom prst="rect">
            <a:avLst/>
          </a:prstGeom>
        </p:spPr>
        <p:txBody>
          <a:bodyPr wrap="square">
            <a:spAutoFit/>
          </a:bodyPr>
          <a:lstStyle/>
          <a:p>
            <a:pPr algn="ctr"/>
            <a:r>
              <a:rPr lang="en-US" sz="1400">
                <a:latin typeface="Arial Narrow" panose="020B0606020202030204" pitchFamily="34" charset="0"/>
              </a:rPr>
              <a:t>Supply aggregated reporting and analysis of the budget across the University. </a:t>
            </a:r>
          </a:p>
        </p:txBody>
      </p:sp>
      <p:sp>
        <p:nvSpPr>
          <p:cNvPr id="20" name="Rectangle 19">
            <a:extLst>
              <a:ext uri="{FF2B5EF4-FFF2-40B4-BE49-F238E27FC236}">
                <a16:creationId xmlns:a16="http://schemas.microsoft.com/office/drawing/2014/main" xmlns="" id="{590337F5-0DA9-450F-B615-1669C9D52914}"/>
              </a:ext>
            </a:extLst>
          </p:cNvPr>
          <p:cNvSpPr/>
          <p:nvPr/>
        </p:nvSpPr>
        <p:spPr>
          <a:xfrm>
            <a:off x="6339262" y="5334000"/>
            <a:ext cx="5316515" cy="523220"/>
          </a:xfrm>
          <a:prstGeom prst="rect">
            <a:avLst/>
          </a:prstGeom>
        </p:spPr>
        <p:txBody>
          <a:bodyPr wrap="square">
            <a:spAutoFit/>
          </a:bodyPr>
          <a:lstStyle/>
          <a:p>
            <a:pPr algn="ctr"/>
            <a:r>
              <a:rPr lang="en-US" sz="1400" dirty="0">
                <a:latin typeface="Arial Narrow" panose="020B0606020202030204" pitchFamily="34" charset="0"/>
              </a:rPr>
              <a:t>Facilitate Budget vs Actual variance analysis and allow for more frequent forecasting updates based on the reallocation of University resources.</a:t>
            </a:r>
          </a:p>
        </p:txBody>
      </p:sp>
      <p:pic>
        <p:nvPicPr>
          <p:cNvPr id="21" name="Graphic 20" descr="Checklist">
            <a:extLst>
              <a:ext uri="{FF2B5EF4-FFF2-40B4-BE49-F238E27FC236}">
                <a16:creationId xmlns:a16="http://schemas.microsoft.com/office/drawing/2014/main" xmlns="" id="{974237F8-9A05-4D44-B71A-757985DAC60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712910" y="1978725"/>
            <a:ext cx="914400" cy="914400"/>
          </a:xfrm>
          <a:prstGeom prst="rect">
            <a:avLst/>
          </a:prstGeom>
        </p:spPr>
      </p:pic>
      <p:pic>
        <p:nvPicPr>
          <p:cNvPr id="25" name="Graphic 24" descr="Pie chart">
            <a:extLst>
              <a:ext uri="{FF2B5EF4-FFF2-40B4-BE49-F238E27FC236}">
                <a16:creationId xmlns:a16="http://schemas.microsoft.com/office/drawing/2014/main" xmlns="" id="{11ADA150-BD94-45CC-B679-A4C4ED9274F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290702" y="4191000"/>
            <a:ext cx="914400" cy="914400"/>
          </a:xfrm>
          <a:prstGeom prst="rect">
            <a:avLst/>
          </a:prstGeom>
        </p:spPr>
      </p:pic>
      <p:pic>
        <p:nvPicPr>
          <p:cNvPr id="31" name="Graphic 30" descr="Filter">
            <a:extLst>
              <a:ext uri="{FF2B5EF4-FFF2-40B4-BE49-F238E27FC236}">
                <a16:creationId xmlns:a16="http://schemas.microsoft.com/office/drawing/2014/main" xmlns="" id="{E634849D-B2A6-44A4-AED4-683EB17797E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712910" y="4191000"/>
            <a:ext cx="914400" cy="914400"/>
          </a:xfrm>
          <a:prstGeom prst="rect">
            <a:avLst/>
          </a:prstGeom>
        </p:spPr>
      </p:pic>
      <p:pic>
        <p:nvPicPr>
          <p:cNvPr id="156673" name="Graphic 156672" descr="Stopwatch">
            <a:extLst>
              <a:ext uri="{FF2B5EF4-FFF2-40B4-BE49-F238E27FC236}">
                <a16:creationId xmlns:a16="http://schemas.microsoft.com/office/drawing/2014/main" xmlns="" id="{CDA124F5-32D2-4960-A31A-2280501F0F3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290702" y="1981682"/>
            <a:ext cx="914400" cy="914400"/>
          </a:xfrm>
          <a:prstGeom prst="rect">
            <a:avLst/>
          </a:prstGeom>
        </p:spPr>
      </p:pic>
    </p:spTree>
    <p:custDataLst>
      <p:tags r:id="rId1"/>
    </p:custDataLst>
    <p:extLst>
      <p:ext uri="{BB962C8B-B14F-4D97-AF65-F5344CB8AC3E}">
        <p14:creationId xmlns:p14="http://schemas.microsoft.com/office/powerpoint/2010/main" val="29248302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1082351" y="76200"/>
            <a:ext cx="1090644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Compensation Expenditures – </a:t>
            </a:r>
            <a:r>
              <a:rPr lang="en-US" sz="3600" b="0" i="1" dirty="0">
                <a:solidFill>
                  <a:srgbClr val="700000"/>
                </a:solidFill>
              </a:rPr>
              <a:t>Misc. Capital Expense</a:t>
            </a:r>
            <a:endParaRPr lang="en-US" sz="3600" b="0" dirty="0">
              <a:solidFill>
                <a:srgbClr val="700000"/>
              </a:solidFill>
            </a:endParaRPr>
          </a:p>
        </p:txBody>
      </p:sp>
      <p:sp>
        <p:nvSpPr>
          <p:cNvPr id="15" name="Rectangle 14">
            <a:extLst>
              <a:ext uri="{FF2B5EF4-FFF2-40B4-BE49-F238E27FC236}">
                <a16:creationId xmlns:a16="http://schemas.microsoft.com/office/drawing/2014/main" xmlns="" id="{91FA70E7-95F1-4B78-93C3-F6311BE83A54}"/>
              </a:ext>
            </a:extLst>
          </p:cNvPr>
          <p:cNvSpPr/>
          <p:nvPr/>
        </p:nvSpPr>
        <p:spPr>
          <a:xfrm>
            <a:off x="5009805" y="983927"/>
            <a:ext cx="1566454" cy="369332"/>
          </a:xfrm>
          <a:prstGeom prst="rect">
            <a:avLst/>
          </a:prstGeom>
        </p:spPr>
        <p:txBody>
          <a:bodyPr wrap="none">
            <a:spAutoFit/>
          </a:bodyPr>
          <a:lstStyle/>
          <a:p>
            <a:pPr fontAlgn="b"/>
            <a:r>
              <a:rPr lang="en-US" i="1" dirty="0">
                <a:latin typeface="Arial Narrow" panose="020B0606020202030204" pitchFamily="34" charset="0"/>
              </a:rPr>
              <a:t>Capital Expense</a:t>
            </a:r>
          </a:p>
        </p:txBody>
      </p:sp>
      <p:graphicFrame>
        <p:nvGraphicFramePr>
          <p:cNvPr id="16" name="Table 15">
            <a:extLst>
              <a:ext uri="{FF2B5EF4-FFF2-40B4-BE49-F238E27FC236}">
                <a16:creationId xmlns:a16="http://schemas.microsoft.com/office/drawing/2014/main" xmlns="" id="{B6160EB8-A50C-4722-A28B-6CB0C7949339}"/>
              </a:ext>
            </a:extLst>
          </p:cNvPr>
          <p:cNvGraphicFramePr>
            <a:graphicFrameLocks noGrp="1"/>
          </p:cNvGraphicFramePr>
          <p:nvPr>
            <p:extLst/>
          </p:nvPr>
        </p:nvGraphicFramePr>
        <p:xfrm>
          <a:off x="747939" y="2328861"/>
          <a:ext cx="3560173" cy="2200275"/>
        </p:xfrm>
        <a:graphic>
          <a:graphicData uri="http://schemas.openxmlformats.org/drawingml/2006/table">
            <a:tbl>
              <a:tblPr>
                <a:tableStyleId>{5C22544A-7EE6-4342-B048-85BDC9FD1C3A}</a:tableStyleId>
              </a:tblPr>
              <a:tblGrid>
                <a:gridCol w="2445476">
                  <a:extLst>
                    <a:ext uri="{9D8B030D-6E8A-4147-A177-3AD203B41FA5}">
                      <a16:colId xmlns:a16="http://schemas.microsoft.com/office/drawing/2014/main" xmlns="" val="1582057486"/>
                    </a:ext>
                  </a:extLst>
                </a:gridCol>
                <a:gridCol w="1114697">
                  <a:extLst>
                    <a:ext uri="{9D8B030D-6E8A-4147-A177-3AD203B41FA5}">
                      <a16:colId xmlns:a16="http://schemas.microsoft.com/office/drawing/2014/main" xmlns="" val="1126544518"/>
                    </a:ext>
                  </a:extLst>
                </a:gridCol>
              </a:tblGrid>
              <a:tr h="209550">
                <a:tc>
                  <a:txBody>
                    <a:bodyPr/>
                    <a:lstStyle/>
                    <a:p>
                      <a:pPr algn="l" fontAlgn="b"/>
                      <a:r>
                        <a:rPr lang="en-US" sz="2000" dirty="0">
                          <a:solidFill>
                            <a:schemeClr val="bg1"/>
                          </a:solidFill>
                        </a:rPr>
                        <a:t>Unique Levels</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28406556"/>
                  </a:ext>
                </a:extLst>
              </a:tr>
              <a:tr h="200025">
                <a:tc>
                  <a:txBody>
                    <a:bodyPr/>
                    <a:lstStyle/>
                    <a:p>
                      <a:pPr algn="l" fontAlgn="b"/>
                      <a:r>
                        <a:rPr lang="en-US" sz="2000" b="0" i="0" u="none" strike="noStrike" dirty="0">
                          <a:solidFill>
                            <a:schemeClr val="bg1"/>
                          </a:solidFill>
                          <a:effectLst/>
                          <a:latin typeface="Calibri" panose="020F0502020204030204" pitchFamily="34" charset="0"/>
                        </a:rPr>
                        <a:t>Level 1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52680302"/>
                  </a:ext>
                </a:extLst>
              </a:tr>
              <a:tr h="200025">
                <a:tc>
                  <a:txBody>
                    <a:bodyPr/>
                    <a:lstStyle/>
                    <a:p>
                      <a:pPr algn="l" fontAlgn="b"/>
                      <a:r>
                        <a:rPr lang="en-US" sz="2000" b="0" i="0" u="none" strike="noStrike" dirty="0">
                          <a:solidFill>
                            <a:schemeClr val="bg1"/>
                          </a:solidFill>
                          <a:effectLst/>
                          <a:latin typeface="Calibri" panose="020F0502020204030204" pitchFamily="34" charset="0"/>
                        </a:rPr>
                        <a:t>Level 2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67875625"/>
                  </a:ext>
                </a:extLst>
              </a:tr>
              <a:tr h="200025">
                <a:tc>
                  <a:txBody>
                    <a:bodyPr/>
                    <a:lstStyle/>
                    <a:p>
                      <a:pPr algn="l" fontAlgn="b"/>
                      <a:r>
                        <a:rPr lang="en-US" sz="2000" b="0" i="0" u="none" strike="noStrike" dirty="0">
                          <a:solidFill>
                            <a:schemeClr val="bg1"/>
                          </a:solidFill>
                          <a:effectLst/>
                          <a:latin typeface="Calibri" panose="020F0502020204030204" pitchFamily="34" charset="0"/>
                        </a:rPr>
                        <a:t>Level 3 accounts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15770343"/>
                  </a:ext>
                </a:extLst>
              </a:tr>
              <a:tr h="200025">
                <a:tc>
                  <a:txBody>
                    <a:bodyPr/>
                    <a:lstStyle/>
                    <a:p>
                      <a:pPr algn="l" fontAlgn="b"/>
                      <a:r>
                        <a:rPr lang="en-US" sz="2000" u="none" strike="noStrike" dirty="0">
                          <a:solidFill>
                            <a:schemeClr val="bg1"/>
                          </a:solidFill>
                          <a:effectLst/>
                        </a:rPr>
                        <a:t>Account </a:t>
                      </a:r>
                      <a:r>
                        <a:rPr lang="en-US" sz="2000" dirty="0">
                          <a:solidFill>
                            <a:schemeClr val="bg1"/>
                          </a:solidFill>
                        </a:rPr>
                        <a:t>Overlap</a:t>
                      </a:r>
                      <a:endParaRPr lang="en-US" sz="2000" b="0"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r" fontAlgn="b"/>
                      <a:r>
                        <a:rPr lang="en-US" sz="2000" u="none" strike="noStrike" dirty="0">
                          <a:effectLst/>
                        </a:rPr>
                        <a:t>Yes</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3041947"/>
                  </a:ext>
                </a:extLst>
              </a:tr>
              <a:tr h="200025">
                <a:tc>
                  <a:txBody>
                    <a:bodyPr/>
                    <a:lstStyle/>
                    <a:p>
                      <a:pPr algn="l" fontAlgn="b"/>
                      <a:r>
                        <a:rPr lang="en-US" sz="2000" b="0" i="0" u="none" strike="noStrike" dirty="0">
                          <a:solidFill>
                            <a:schemeClr val="bg1"/>
                          </a:solidFill>
                          <a:effectLst/>
                          <a:latin typeface="Calibri" panose="020F0502020204030204" pitchFamily="34" charset="0"/>
                        </a:rPr>
                        <a:t>Full or Partial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Partial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32359937"/>
                  </a:ext>
                </a:extLst>
              </a:tr>
              <a:tr h="200025">
                <a:tc>
                  <a:txBody>
                    <a:bodyPr/>
                    <a:lstStyle/>
                    <a:p>
                      <a:pPr algn="l" fontAlgn="b"/>
                      <a:r>
                        <a:rPr lang="en-US" sz="2000" b="0" i="0" u="none" strike="noStrike" dirty="0">
                          <a:solidFill>
                            <a:schemeClr val="bg1"/>
                          </a:solidFill>
                          <a:effectLst/>
                          <a:latin typeface="Calibri" panose="020F0502020204030204" pitchFamily="34" charset="0"/>
                        </a:rPr>
                        <a:t>Levels with Overlap?</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r" fontAlgn="b"/>
                      <a:r>
                        <a:rPr lang="en-US" sz="2000" b="0" i="0" u="none" strike="noStrike" dirty="0">
                          <a:solidFill>
                            <a:srgbClr val="000000"/>
                          </a:solidFill>
                          <a:effectLst/>
                          <a:latin typeface="Calibri" panose="020F0502020204030204" pitchFamily="34" charset="0"/>
                        </a:rPr>
                        <a:t>1 &amp;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67715961"/>
                  </a:ext>
                </a:extLst>
              </a:tr>
            </a:tbl>
          </a:graphicData>
        </a:graphic>
      </p:graphicFrame>
      <p:pic>
        <p:nvPicPr>
          <p:cNvPr id="17" name="Picture 16">
            <a:extLst>
              <a:ext uri="{FF2B5EF4-FFF2-40B4-BE49-F238E27FC236}">
                <a16:creationId xmlns:a16="http://schemas.microsoft.com/office/drawing/2014/main" xmlns="" id="{67071E01-B36B-4B4A-A820-AE55AA81E115}"/>
              </a:ext>
            </a:extLst>
          </p:cNvPr>
          <p:cNvPicPr>
            <a:picLocks noChangeAspect="1"/>
          </p:cNvPicPr>
          <p:nvPr/>
        </p:nvPicPr>
        <p:blipFill>
          <a:blip r:embed="rId2"/>
          <a:stretch>
            <a:fillRect/>
          </a:stretch>
        </p:blipFill>
        <p:spPr>
          <a:xfrm>
            <a:off x="5295900" y="1450877"/>
            <a:ext cx="6512830" cy="4423196"/>
          </a:xfrm>
          <a:prstGeom prst="rect">
            <a:avLst/>
          </a:prstGeom>
        </p:spPr>
      </p:pic>
      <p:cxnSp>
        <p:nvCxnSpPr>
          <p:cNvPr id="18" name="Straight Arrow Connector 17">
            <a:extLst>
              <a:ext uri="{FF2B5EF4-FFF2-40B4-BE49-F238E27FC236}">
                <a16:creationId xmlns:a16="http://schemas.microsoft.com/office/drawing/2014/main" xmlns="" id="{0572FC38-AB48-4EAB-ACDE-D3A21FC54BCC}"/>
              </a:ext>
            </a:extLst>
          </p:cNvPr>
          <p:cNvCxnSpPr>
            <a:cxnSpLocks/>
          </p:cNvCxnSpPr>
          <p:nvPr/>
        </p:nvCxnSpPr>
        <p:spPr>
          <a:xfrm flipV="1">
            <a:off x="4308112" y="2066925"/>
            <a:ext cx="1235438" cy="2333625"/>
          </a:xfrm>
          <a:prstGeom prst="straightConnector1">
            <a:avLst/>
          </a:prstGeom>
          <a:ln>
            <a:solidFill>
              <a:srgbClr val="9A0000"/>
            </a:solidFill>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786991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1082351" y="76200"/>
            <a:ext cx="1090644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Compensation Expenditures – </a:t>
            </a:r>
            <a:r>
              <a:rPr lang="en-US" sz="3600" b="0" i="1" dirty="0">
                <a:solidFill>
                  <a:srgbClr val="700000"/>
                </a:solidFill>
              </a:rPr>
              <a:t>Aid to </a:t>
            </a:r>
            <a:r>
              <a:rPr lang="en-US" sz="3600" b="0" i="1" dirty="0" err="1">
                <a:solidFill>
                  <a:srgbClr val="700000"/>
                </a:solidFill>
              </a:rPr>
              <a:t>Indv</a:t>
            </a:r>
            <a:r>
              <a:rPr lang="en-US" sz="3600" b="0" i="1" dirty="0">
                <a:solidFill>
                  <a:srgbClr val="700000"/>
                </a:solidFill>
              </a:rPr>
              <a:t>. &amp; Orgs </a:t>
            </a:r>
            <a:endParaRPr lang="en-US" sz="3600" b="0" dirty="0">
              <a:solidFill>
                <a:srgbClr val="700000"/>
              </a:solidFill>
            </a:endParaRPr>
          </a:p>
        </p:txBody>
      </p:sp>
      <p:sp>
        <p:nvSpPr>
          <p:cNvPr id="8" name="Rectangle 7">
            <a:extLst>
              <a:ext uri="{FF2B5EF4-FFF2-40B4-BE49-F238E27FC236}">
                <a16:creationId xmlns:a16="http://schemas.microsoft.com/office/drawing/2014/main" xmlns="" id="{230D9808-5A69-4C45-AF11-1DB978E7ABE5}"/>
              </a:ext>
            </a:extLst>
          </p:cNvPr>
          <p:cNvSpPr/>
          <p:nvPr/>
        </p:nvSpPr>
        <p:spPr>
          <a:xfrm>
            <a:off x="4077313" y="767095"/>
            <a:ext cx="3021981" cy="369332"/>
          </a:xfrm>
          <a:prstGeom prst="rect">
            <a:avLst/>
          </a:prstGeom>
        </p:spPr>
        <p:txBody>
          <a:bodyPr wrap="none">
            <a:spAutoFit/>
          </a:bodyPr>
          <a:lstStyle/>
          <a:p>
            <a:pPr fontAlgn="b"/>
            <a:r>
              <a:rPr lang="en-US" i="1" dirty="0">
                <a:latin typeface="Arial Narrow" panose="020B0606020202030204" pitchFamily="34" charset="0"/>
              </a:rPr>
              <a:t>Aid to Individuals &amp; Organizations</a:t>
            </a:r>
          </a:p>
        </p:txBody>
      </p:sp>
      <p:graphicFrame>
        <p:nvGraphicFramePr>
          <p:cNvPr id="9" name="Table 8">
            <a:extLst>
              <a:ext uri="{FF2B5EF4-FFF2-40B4-BE49-F238E27FC236}">
                <a16:creationId xmlns:a16="http://schemas.microsoft.com/office/drawing/2014/main" xmlns="" id="{B6C3B701-E941-42E8-A08E-37A54C8CB3A3}"/>
              </a:ext>
            </a:extLst>
          </p:cNvPr>
          <p:cNvGraphicFramePr>
            <a:graphicFrameLocks noGrp="1"/>
          </p:cNvGraphicFramePr>
          <p:nvPr>
            <p:extLst>
              <p:ext uri="{D42A27DB-BD31-4B8C-83A1-F6EECF244321}">
                <p14:modId xmlns:p14="http://schemas.microsoft.com/office/powerpoint/2010/main" val="2991240410"/>
              </p:ext>
            </p:extLst>
          </p:nvPr>
        </p:nvGraphicFramePr>
        <p:xfrm>
          <a:off x="383270" y="1136427"/>
          <a:ext cx="3560173" cy="2418535"/>
        </p:xfrm>
        <a:graphic>
          <a:graphicData uri="http://schemas.openxmlformats.org/drawingml/2006/table">
            <a:tbl>
              <a:tblPr>
                <a:tableStyleId>{5C22544A-7EE6-4342-B048-85BDC9FD1C3A}</a:tableStyleId>
              </a:tblPr>
              <a:tblGrid>
                <a:gridCol w="2445476">
                  <a:extLst>
                    <a:ext uri="{9D8B030D-6E8A-4147-A177-3AD203B41FA5}">
                      <a16:colId xmlns:a16="http://schemas.microsoft.com/office/drawing/2014/main" xmlns="" val="1582057486"/>
                    </a:ext>
                  </a:extLst>
                </a:gridCol>
                <a:gridCol w="1114697">
                  <a:extLst>
                    <a:ext uri="{9D8B030D-6E8A-4147-A177-3AD203B41FA5}">
                      <a16:colId xmlns:a16="http://schemas.microsoft.com/office/drawing/2014/main" xmlns="" val="1126544518"/>
                    </a:ext>
                  </a:extLst>
                </a:gridCol>
              </a:tblGrid>
              <a:tr h="345505">
                <a:tc>
                  <a:txBody>
                    <a:bodyPr/>
                    <a:lstStyle/>
                    <a:p>
                      <a:pPr algn="l" fontAlgn="b"/>
                      <a:r>
                        <a:rPr lang="en-US" sz="2000" dirty="0">
                          <a:solidFill>
                            <a:schemeClr val="bg1"/>
                          </a:solidFill>
                          <a:latin typeface="Arial Narrow" panose="020B0606020202030204" pitchFamily="34" charset="0"/>
                        </a:rPr>
                        <a:t>Unique Levels</a:t>
                      </a:r>
                      <a:endParaRPr lang="en-US" sz="2000" b="0" i="0" u="none" strike="noStrike" dirty="0">
                        <a:solidFill>
                          <a:schemeClr val="bg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28406556"/>
                  </a:ext>
                </a:extLst>
              </a:tr>
              <a:tr h="345505">
                <a:tc>
                  <a:txBody>
                    <a:bodyPr/>
                    <a:lstStyle/>
                    <a:p>
                      <a:pPr algn="l" fontAlgn="b"/>
                      <a:r>
                        <a:rPr lang="en-US" sz="2000" b="0" i="0" u="none" strike="noStrike" dirty="0">
                          <a:solidFill>
                            <a:schemeClr val="bg1"/>
                          </a:solidFill>
                          <a:effectLst/>
                          <a:latin typeface="Arial Narrow" panose="020B0606020202030204" pitchFamily="34" charset="0"/>
                        </a:rPr>
                        <a:t>Level 1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52680302"/>
                  </a:ext>
                </a:extLst>
              </a:tr>
              <a:tr h="345505">
                <a:tc>
                  <a:txBody>
                    <a:bodyPr/>
                    <a:lstStyle/>
                    <a:p>
                      <a:pPr algn="l" fontAlgn="b"/>
                      <a:r>
                        <a:rPr lang="en-US" sz="2000" b="0" i="0" u="none" strike="noStrike" dirty="0">
                          <a:solidFill>
                            <a:schemeClr val="bg1"/>
                          </a:solidFill>
                          <a:effectLst/>
                          <a:latin typeface="Arial Narrow" panose="020B0606020202030204" pitchFamily="34" charset="0"/>
                        </a:rPr>
                        <a:t>Level 2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67875625"/>
                  </a:ext>
                </a:extLst>
              </a:tr>
              <a:tr h="345505">
                <a:tc>
                  <a:txBody>
                    <a:bodyPr/>
                    <a:lstStyle/>
                    <a:p>
                      <a:pPr algn="l" fontAlgn="b"/>
                      <a:r>
                        <a:rPr lang="en-US" sz="2000" b="0" i="0" u="none" strike="noStrike" dirty="0">
                          <a:solidFill>
                            <a:schemeClr val="bg1"/>
                          </a:solidFill>
                          <a:effectLst/>
                          <a:latin typeface="Arial Narrow" panose="020B0606020202030204" pitchFamily="34" charset="0"/>
                        </a:rPr>
                        <a:t>Level 3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15770343"/>
                  </a:ext>
                </a:extLst>
              </a:tr>
              <a:tr h="345505">
                <a:tc>
                  <a:txBody>
                    <a:bodyPr/>
                    <a:lstStyle/>
                    <a:p>
                      <a:pPr algn="l" fontAlgn="b"/>
                      <a:r>
                        <a:rPr lang="en-US" sz="2000" u="none" strike="noStrike" dirty="0">
                          <a:solidFill>
                            <a:schemeClr val="bg1"/>
                          </a:solidFill>
                          <a:effectLst/>
                          <a:latin typeface="Arial Narrow" panose="020B0606020202030204" pitchFamily="34" charset="0"/>
                        </a:rPr>
                        <a:t>Account </a:t>
                      </a:r>
                      <a:r>
                        <a:rPr lang="en-US" sz="2000" dirty="0">
                          <a:solidFill>
                            <a:schemeClr val="bg1"/>
                          </a:solidFill>
                          <a:latin typeface="Arial Narrow" panose="020B0606020202030204" pitchFamily="34" charset="0"/>
                        </a:rPr>
                        <a:t>Overlap</a:t>
                      </a:r>
                      <a:endParaRPr lang="en-US" sz="2000" b="0" i="0" u="none" strike="noStrike" dirty="0">
                        <a:solidFill>
                          <a:schemeClr val="bg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u="none" strike="noStrike" dirty="0">
                          <a:effectLst/>
                          <a:latin typeface="Arial Narrow" panose="020B0606020202030204" pitchFamily="34" charset="0"/>
                        </a:rPr>
                        <a:t>Yes</a:t>
                      </a:r>
                      <a:endParaRPr lang="en-US"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3041947"/>
                  </a:ext>
                </a:extLst>
              </a:tr>
              <a:tr h="345505">
                <a:tc>
                  <a:txBody>
                    <a:bodyPr/>
                    <a:lstStyle/>
                    <a:p>
                      <a:pPr algn="l" fontAlgn="b"/>
                      <a:r>
                        <a:rPr lang="en-US" sz="2000" b="0" i="0" u="none" strike="noStrike" dirty="0">
                          <a:solidFill>
                            <a:schemeClr val="bg1"/>
                          </a:solidFill>
                          <a:effectLst/>
                          <a:latin typeface="Arial Narrow" panose="020B0606020202030204" pitchFamily="34" charset="0"/>
                        </a:rPr>
                        <a:t>Full or Partial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Both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32359937"/>
                  </a:ext>
                </a:extLst>
              </a:tr>
              <a:tr h="345505">
                <a:tc>
                  <a:txBody>
                    <a:bodyPr/>
                    <a:lstStyle/>
                    <a:p>
                      <a:pPr algn="l" fontAlgn="b"/>
                      <a:r>
                        <a:rPr lang="en-US" sz="2000" b="0" i="0" u="none" strike="noStrike" dirty="0">
                          <a:solidFill>
                            <a:schemeClr val="bg1"/>
                          </a:solidFill>
                          <a:effectLst/>
                          <a:latin typeface="Arial Narrow" panose="020B0606020202030204" pitchFamily="34" charset="0"/>
                        </a:rPr>
                        <a:t>Levels with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 2 &amp;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67715961"/>
                  </a:ext>
                </a:extLst>
              </a:tr>
            </a:tbl>
          </a:graphicData>
        </a:graphic>
      </p:graphicFrame>
      <p:sp>
        <p:nvSpPr>
          <p:cNvPr id="12" name="Rectangle 11">
            <a:extLst>
              <a:ext uri="{FF2B5EF4-FFF2-40B4-BE49-F238E27FC236}">
                <a16:creationId xmlns:a16="http://schemas.microsoft.com/office/drawing/2014/main" xmlns="" id="{66DC6B53-8400-49BE-999B-CFD5232F971B}"/>
              </a:ext>
            </a:extLst>
          </p:cNvPr>
          <p:cNvSpPr/>
          <p:nvPr/>
        </p:nvSpPr>
        <p:spPr>
          <a:xfrm>
            <a:off x="356883" y="3690374"/>
            <a:ext cx="5534869" cy="2723823"/>
          </a:xfrm>
          <a:prstGeom prst="rect">
            <a:avLst/>
          </a:prstGeom>
          <a:ln>
            <a:solidFill>
              <a:schemeClr val="accent3"/>
            </a:solidFill>
          </a:ln>
        </p:spPr>
        <p:txBody>
          <a:bodyPr wrap="square">
            <a:spAutoFit/>
          </a:bodyPr>
          <a:lstStyle/>
          <a:p>
            <a:pPr fontAlgn="b"/>
            <a:r>
              <a:rPr lang="en-US" b="1" dirty="0">
                <a:solidFill>
                  <a:srgbClr val="9A0000"/>
                </a:solidFill>
                <a:latin typeface="Arial Narrow" panose="020B0606020202030204" pitchFamily="34" charset="0"/>
              </a:rPr>
              <a:t>Full Overlap at levels 1 &amp; 2</a:t>
            </a:r>
          </a:p>
          <a:p>
            <a:pPr fontAlgn="b"/>
            <a:r>
              <a:rPr lang="en-US" b="1" dirty="0">
                <a:solidFill>
                  <a:srgbClr val="9A0000"/>
                </a:solidFill>
                <a:latin typeface="Arial Narrow" panose="020B0606020202030204" pitchFamily="34" charset="0"/>
              </a:rPr>
              <a:t>Partial Overlap at levels 2 &amp; 3</a:t>
            </a:r>
          </a:p>
          <a:p>
            <a:pPr fontAlgn="b"/>
            <a:endParaRPr lang="en-US" sz="900" dirty="0">
              <a:solidFill>
                <a:srgbClr val="9A0000"/>
              </a:solidFill>
              <a:latin typeface="Arial Narrow" panose="020B0606020202030204" pitchFamily="34" charset="0"/>
            </a:endParaRPr>
          </a:p>
          <a:p>
            <a:pPr fontAlgn="b"/>
            <a:r>
              <a:rPr lang="en-US" b="1" dirty="0">
                <a:solidFill>
                  <a:srgbClr val="9A0000"/>
                </a:solidFill>
                <a:latin typeface="Arial Narrow" panose="020B0606020202030204" pitchFamily="34" charset="0"/>
              </a:rPr>
              <a:t>Implication: </a:t>
            </a:r>
            <a:r>
              <a:rPr lang="en-US" dirty="0">
                <a:latin typeface="Arial Narrow" panose="020B0606020202030204" pitchFamily="34" charset="0"/>
              </a:rPr>
              <a:t>Just like the partial overlap between Levels 2 and 3, using Level 1 vs. 2 vs. 3 </a:t>
            </a:r>
            <a:r>
              <a:rPr lang="en-US" b="1" u="sng" dirty="0">
                <a:latin typeface="Arial Narrow" panose="020B0606020202030204" pitchFamily="34" charset="0"/>
              </a:rPr>
              <a:t>does not change the meaning</a:t>
            </a:r>
            <a:r>
              <a:rPr lang="en-US" dirty="0">
                <a:latin typeface="Arial Narrow" panose="020B0606020202030204" pitchFamily="34" charset="0"/>
              </a:rPr>
              <a:t> of the budgeted amount in accounts 5708 or 5750 as they are both distinct GL accounts. The choice between budgeting at levels 1, 2 and 3 simply implies what level of granularity you wish to use for the other aids rollups, and if you have amounts for those rollups.</a:t>
            </a:r>
          </a:p>
        </p:txBody>
      </p:sp>
      <p:pic>
        <p:nvPicPr>
          <p:cNvPr id="13" name="Picture 12">
            <a:extLst>
              <a:ext uri="{FF2B5EF4-FFF2-40B4-BE49-F238E27FC236}">
                <a16:creationId xmlns:a16="http://schemas.microsoft.com/office/drawing/2014/main" xmlns="" id="{2A00EF1F-EA47-419D-BD55-B81FD16B4247}"/>
              </a:ext>
            </a:extLst>
          </p:cNvPr>
          <p:cNvPicPr>
            <a:picLocks noChangeAspect="1"/>
          </p:cNvPicPr>
          <p:nvPr/>
        </p:nvPicPr>
        <p:blipFill>
          <a:blip r:embed="rId2"/>
          <a:stretch>
            <a:fillRect/>
          </a:stretch>
        </p:blipFill>
        <p:spPr>
          <a:xfrm>
            <a:off x="6003861" y="1525901"/>
            <a:ext cx="6055867" cy="3820540"/>
          </a:xfrm>
          <a:prstGeom prst="rect">
            <a:avLst/>
          </a:prstGeom>
        </p:spPr>
      </p:pic>
      <p:cxnSp>
        <p:nvCxnSpPr>
          <p:cNvPr id="14" name="Straight Arrow Connector 13">
            <a:extLst>
              <a:ext uri="{FF2B5EF4-FFF2-40B4-BE49-F238E27FC236}">
                <a16:creationId xmlns:a16="http://schemas.microsoft.com/office/drawing/2014/main" xmlns="" id="{21B079C8-F41D-49C1-832A-275405150809}"/>
              </a:ext>
            </a:extLst>
          </p:cNvPr>
          <p:cNvCxnSpPr>
            <a:cxnSpLocks/>
          </p:cNvCxnSpPr>
          <p:nvPr/>
        </p:nvCxnSpPr>
        <p:spPr>
          <a:xfrm flipV="1">
            <a:off x="3853543" y="1784838"/>
            <a:ext cx="2242457" cy="1644162"/>
          </a:xfrm>
          <a:prstGeom prst="straightConnector1">
            <a:avLst/>
          </a:prstGeom>
          <a:ln>
            <a:solidFill>
              <a:srgbClr val="9A0000"/>
            </a:solidFill>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585358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1082351" y="76200"/>
            <a:ext cx="1090644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Compensation Expenditures – </a:t>
            </a:r>
            <a:r>
              <a:rPr lang="en-US" sz="3600" b="0" i="1" dirty="0">
                <a:solidFill>
                  <a:srgbClr val="700000"/>
                </a:solidFill>
              </a:rPr>
              <a:t>Special Purpose</a:t>
            </a:r>
            <a:endParaRPr lang="en-US" sz="3600" b="0" dirty="0">
              <a:solidFill>
                <a:srgbClr val="700000"/>
              </a:solidFill>
            </a:endParaRPr>
          </a:p>
        </p:txBody>
      </p:sp>
      <p:sp>
        <p:nvSpPr>
          <p:cNvPr id="13" name="Rectangle 12">
            <a:extLst>
              <a:ext uri="{FF2B5EF4-FFF2-40B4-BE49-F238E27FC236}">
                <a16:creationId xmlns:a16="http://schemas.microsoft.com/office/drawing/2014/main" xmlns="" id="{8EE348D5-3C68-46FF-9938-8F12995B47E3}"/>
              </a:ext>
            </a:extLst>
          </p:cNvPr>
          <p:cNvSpPr/>
          <p:nvPr/>
        </p:nvSpPr>
        <p:spPr>
          <a:xfrm>
            <a:off x="5328478" y="924065"/>
            <a:ext cx="1566454" cy="369332"/>
          </a:xfrm>
          <a:prstGeom prst="rect">
            <a:avLst/>
          </a:prstGeom>
        </p:spPr>
        <p:txBody>
          <a:bodyPr wrap="none">
            <a:spAutoFit/>
          </a:bodyPr>
          <a:lstStyle/>
          <a:p>
            <a:pPr fontAlgn="b"/>
            <a:r>
              <a:rPr lang="en-US" i="1" dirty="0">
                <a:latin typeface="Arial Narrow" panose="020B0606020202030204" pitchFamily="34" charset="0"/>
              </a:rPr>
              <a:t>Special Purpose</a:t>
            </a:r>
          </a:p>
        </p:txBody>
      </p:sp>
      <p:graphicFrame>
        <p:nvGraphicFramePr>
          <p:cNvPr id="14" name="Table 13">
            <a:extLst>
              <a:ext uri="{FF2B5EF4-FFF2-40B4-BE49-F238E27FC236}">
                <a16:creationId xmlns:a16="http://schemas.microsoft.com/office/drawing/2014/main" xmlns="" id="{DCFB6C64-1528-4A10-89D3-7B6020FB4919}"/>
              </a:ext>
            </a:extLst>
          </p:cNvPr>
          <p:cNvGraphicFramePr>
            <a:graphicFrameLocks noGrp="1"/>
          </p:cNvGraphicFramePr>
          <p:nvPr>
            <p:extLst/>
          </p:nvPr>
        </p:nvGraphicFramePr>
        <p:xfrm>
          <a:off x="747939" y="2328861"/>
          <a:ext cx="3560173" cy="2495066"/>
        </p:xfrm>
        <a:graphic>
          <a:graphicData uri="http://schemas.openxmlformats.org/drawingml/2006/table">
            <a:tbl>
              <a:tblPr>
                <a:tableStyleId>{5C22544A-7EE6-4342-B048-85BDC9FD1C3A}</a:tableStyleId>
              </a:tblPr>
              <a:tblGrid>
                <a:gridCol w="2445476">
                  <a:extLst>
                    <a:ext uri="{9D8B030D-6E8A-4147-A177-3AD203B41FA5}">
                      <a16:colId xmlns:a16="http://schemas.microsoft.com/office/drawing/2014/main" xmlns="" val="1582057486"/>
                    </a:ext>
                  </a:extLst>
                </a:gridCol>
                <a:gridCol w="1114697">
                  <a:extLst>
                    <a:ext uri="{9D8B030D-6E8A-4147-A177-3AD203B41FA5}">
                      <a16:colId xmlns:a16="http://schemas.microsoft.com/office/drawing/2014/main" xmlns="" val="1126544518"/>
                    </a:ext>
                  </a:extLst>
                </a:gridCol>
              </a:tblGrid>
              <a:tr h="356438">
                <a:tc>
                  <a:txBody>
                    <a:bodyPr/>
                    <a:lstStyle/>
                    <a:p>
                      <a:pPr algn="l" fontAlgn="b"/>
                      <a:r>
                        <a:rPr lang="en-US" sz="2000" dirty="0">
                          <a:solidFill>
                            <a:schemeClr val="bg1"/>
                          </a:solidFill>
                          <a:latin typeface="Arial Narrow" panose="020B0606020202030204" pitchFamily="34" charset="0"/>
                        </a:rPr>
                        <a:t>Unique Levels</a:t>
                      </a:r>
                      <a:endParaRPr lang="en-US" sz="2000" b="0" i="0" u="none" strike="noStrike" dirty="0">
                        <a:solidFill>
                          <a:schemeClr val="bg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28406556"/>
                  </a:ext>
                </a:extLst>
              </a:tr>
              <a:tr h="356438">
                <a:tc>
                  <a:txBody>
                    <a:bodyPr/>
                    <a:lstStyle/>
                    <a:p>
                      <a:pPr algn="l" fontAlgn="b"/>
                      <a:r>
                        <a:rPr lang="en-US" sz="2000" b="0" i="0" u="none" strike="noStrike" dirty="0">
                          <a:solidFill>
                            <a:schemeClr val="bg1"/>
                          </a:solidFill>
                          <a:effectLst/>
                          <a:latin typeface="Arial Narrow" panose="020B0606020202030204" pitchFamily="34" charset="0"/>
                        </a:rPr>
                        <a:t>Level 1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52680302"/>
                  </a:ext>
                </a:extLst>
              </a:tr>
              <a:tr h="356438">
                <a:tc>
                  <a:txBody>
                    <a:bodyPr/>
                    <a:lstStyle/>
                    <a:p>
                      <a:pPr algn="l" fontAlgn="b"/>
                      <a:r>
                        <a:rPr lang="en-US" sz="2000" b="0" i="0" u="none" strike="noStrike" dirty="0">
                          <a:solidFill>
                            <a:schemeClr val="bg1"/>
                          </a:solidFill>
                          <a:effectLst/>
                          <a:latin typeface="Arial Narrow" panose="020B0606020202030204" pitchFamily="34" charset="0"/>
                        </a:rPr>
                        <a:t>Level 2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67875625"/>
                  </a:ext>
                </a:extLst>
              </a:tr>
              <a:tr h="356438">
                <a:tc>
                  <a:txBody>
                    <a:bodyPr/>
                    <a:lstStyle/>
                    <a:p>
                      <a:pPr algn="l" fontAlgn="b"/>
                      <a:r>
                        <a:rPr lang="en-US" sz="2000" b="0" i="0" u="none" strike="noStrike" dirty="0">
                          <a:solidFill>
                            <a:schemeClr val="bg1"/>
                          </a:solidFill>
                          <a:effectLst/>
                          <a:latin typeface="Arial Narrow" panose="020B0606020202030204" pitchFamily="34" charset="0"/>
                        </a:rPr>
                        <a:t>Level 3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15770343"/>
                  </a:ext>
                </a:extLst>
              </a:tr>
              <a:tr h="356438">
                <a:tc>
                  <a:txBody>
                    <a:bodyPr/>
                    <a:lstStyle/>
                    <a:p>
                      <a:pPr algn="l" fontAlgn="b"/>
                      <a:r>
                        <a:rPr lang="en-US" sz="2000" u="none" strike="noStrike" dirty="0">
                          <a:solidFill>
                            <a:schemeClr val="bg1"/>
                          </a:solidFill>
                          <a:effectLst/>
                          <a:latin typeface="Arial Narrow" panose="020B0606020202030204" pitchFamily="34" charset="0"/>
                        </a:rPr>
                        <a:t>Account </a:t>
                      </a:r>
                      <a:r>
                        <a:rPr lang="en-US" sz="2000" dirty="0">
                          <a:solidFill>
                            <a:schemeClr val="bg1"/>
                          </a:solidFill>
                          <a:latin typeface="Arial Narrow" panose="020B0606020202030204" pitchFamily="34" charset="0"/>
                        </a:rPr>
                        <a:t>Overlap</a:t>
                      </a:r>
                      <a:endParaRPr lang="en-US" sz="2000" b="0" i="0" u="none" strike="noStrike" dirty="0">
                        <a:solidFill>
                          <a:schemeClr val="bg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u="none" strike="noStrike" dirty="0">
                          <a:effectLst/>
                          <a:latin typeface="Arial Narrow" panose="020B0606020202030204" pitchFamily="34" charset="0"/>
                        </a:rPr>
                        <a:t>Yes</a:t>
                      </a:r>
                      <a:endParaRPr lang="en-US"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3041947"/>
                  </a:ext>
                </a:extLst>
              </a:tr>
              <a:tr h="356438">
                <a:tc>
                  <a:txBody>
                    <a:bodyPr/>
                    <a:lstStyle/>
                    <a:p>
                      <a:pPr algn="l" fontAlgn="b"/>
                      <a:r>
                        <a:rPr lang="en-US" sz="2000" b="0" i="0" u="none" strike="noStrike" dirty="0">
                          <a:solidFill>
                            <a:schemeClr val="bg1"/>
                          </a:solidFill>
                          <a:effectLst/>
                          <a:latin typeface="Arial Narrow" panose="020B0606020202030204" pitchFamily="34" charset="0"/>
                        </a:rPr>
                        <a:t>Full or Partial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Partial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32359937"/>
                  </a:ext>
                </a:extLst>
              </a:tr>
              <a:tr h="356438">
                <a:tc>
                  <a:txBody>
                    <a:bodyPr/>
                    <a:lstStyle/>
                    <a:p>
                      <a:pPr algn="l" fontAlgn="b"/>
                      <a:r>
                        <a:rPr lang="en-US" sz="2000" b="0" i="0" u="none" strike="noStrike" dirty="0">
                          <a:solidFill>
                            <a:schemeClr val="bg1"/>
                          </a:solidFill>
                          <a:effectLst/>
                          <a:latin typeface="Arial Narrow" panose="020B0606020202030204" pitchFamily="34" charset="0"/>
                        </a:rPr>
                        <a:t>Levels with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2 &amp;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67715961"/>
                  </a:ext>
                </a:extLst>
              </a:tr>
            </a:tbl>
          </a:graphicData>
        </a:graphic>
      </p:graphicFrame>
      <p:cxnSp>
        <p:nvCxnSpPr>
          <p:cNvPr id="15" name="Straight Arrow Connector 14">
            <a:extLst>
              <a:ext uri="{FF2B5EF4-FFF2-40B4-BE49-F238E27FC236}">
                <a16:creationId xmlns:a16="http://schemas.microsoft.com/office/drawing/2014/main" xmlns="" id="{2696E440-835C-4E15-9341-D1F16F446B98}"/>
              </a:ext>
            </a:extLst>
          </p:cNvPr>
          <p:cNvCxnSpPr>
            <a:cxnSpLocks/>
          </p:cNvCxnSpPr>
          <p:nvPr/>
        </p:nvCxnSpPr>
        <p:spPr>
          <a:xfrm flipV="1">
            <a:off x="4152122" y="3189866"/>
            <a:ext cx="1653365" cy="1466110"/>
          </a:xfrm>
          <a:prstGeom prst="straightConnector1">
            <a:avLst/>
          </a:prstGeom>
          <a:ln>
            <a:solidFill>
              <a:srgbClr val="9A0000"/>
            </a:solidFill>
            <a:tailEnd type="triangle"/>
          </a:ln>
        </p:spPr>
        <p:style>
          <a:lnRef idx="2">
            <a:schemeClr val="accent3"/>
          </a:lnRef>
          <a:fillRef idx="0">
            <a:schemeClr val="accent3"/>
          </a:fillRef>
          <a:effectRef idx="1">
            <a:schemeClr val="accent3"/>
          </a:effectRef>
          <a:fontRef idx="minor">
            <a:schemeClr val="tx1"/>
          </a:fontRef>
        </p:style>
      </p:cxnSp>
      <p:pic>
        <p:nvPicPr>
          <p:cNvPr id="8" name="Picture 7">
            <a:extLst>
              <a:ext uri="{FF2B5EF4-FFF2-40B4-BE49-F238E27FC236}">
                <a16:creationId xmlns:a16="http://schemas.microsoft.com/office/drawing/2014/main" xmlns="" id="{C77EC4CC-04C4-45C5-A295-58AC4E9DD969}"/>
              </a:ext>
            </a:extLst>
          </p:cNvPr>
          <p:cNvPicPr>
            <a:picLocks noChangeAspect="1"/>
          </p:cNvPicPr>
          <p:nvPr/>
        </p:nvPicPr>
        <p:blipFill>
          <a:blip r:embed="rId2"/>
          <a:stretch>
            <a:fillRect/>
          </a:stretch>
        </p:blipFill>
        <p:spPr>
          <a:xfrm>
            <a:off x="5805487" y="2521308"/>
            <a:ext cx="6206944" cy="1815380"/>
          </a:xfrm>
          <a:prstGeom prst="rect">
            <a:avLst/>
          </a:prstGeom>
        </p:spPr>
      </p:pic>
    </p:spTree>
    <p:extLst>
      <p:ext uri="{BB962C8B-B14F-4D97-AF65-F5344CB8AC3E}">
        <p14:creationId xmlns:p14="http://schemas.microsoft.com/office/powerpoint/2010/main" val="28389459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1082351" y="76200"/>
            <a:ext cx="1090644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Compensation Expenditures – </a:t>
            </a:r>
            <a:r>
              <a:rPr lang="en-US" sz="3600" b="0" i="1" dirty="0">
                <a:solidFill>
                  <a:srgbClr val="700000"/>
                </a:solidFill>
              </a:rPr>
              <a:t>Debt Service</a:t>
            </a:r>
            <a:endParaRPr lang="en-US" sz="3600" b="0" dirty="0">
              <a:solidFill>
                <a:srgbClr val="700000"/>
              </a:solidFill>
            </a:endParaRPr>
          </a:p>
        </p:txBody>
      </p:sp>
      <p:sp>
        <p:nvSpPr>
          <p:cNvPr id="8" name="Rectangle 7">
            <a:extLst>
              <a:ext uri="{FF2B5EF4-FFF2-40B4-BE49-F238E27FC236}">
                <a16:creationId xmlns:a16="http://schemas.microsoft.com/office/drawing/2014/main" xmlns="" id="{35C24255-C00D-4B27-81BA-59760847785F}"/>
              </a:ext>
            </a:extLst>
          </p:cNvPr>
          <p:cNvSpPr/>
          <p:nvPr/>
        </p:nvSpPr>
        <p:spPr>
          <a:xfrm>
            <a:off x="5425175" y="891624"/>
            <a:ext cx="1269899" cy="369332"/>
          </a:xfrm>
          <a:prstGeom prst="rect">
            <a:avLst/>
          </a:prstGeom>
        </p:spPr>
        <p:txBody>
          <a:bodyPr wrap="none">
            <a:spAutoFit/>
          </a:bodyPr>
          <a:lstStyle/>
          <a:p>
            <a:pPr fontAlgn="b"/>
            <a:r>
              <a:rPr lang="en-US" i="1" dirty="0">
                <a:latin typeface="Arial Narrow" panose="020B0606020202030204" pitchFamily="34" charset="0"/>
              </a:rPr>
              <a:t>Debt Service</a:t>
            </a:r>
          </a:p>
        </p:txBody>
      </p:sp>
      <p:graphicFrame>
        <p:nvGraphicFramePr>
          <p:cNvPr id="9" name="Table 8">
            <a:extLst>
              <a:ext uri="{FF2B5EF4-FFF2-40B4-BE49-F238E27FC236}">
                <a16:creationId xmlns:a16="http://schemas.microsoft.com/office/drawing/2014/main" xmlns="" id="{5002975A-68BC-46E9-8A35-149DF1B8BB5C}"/>
              </a:ext>
            </a:extLst>
          </p:cNvPr>
          <p:cNvGraphicFramePr>
            <a:graphicFrameLocks noGrp="1"/>
          </p:cNvGraphicFramePr>
          <p:nvPr>
            <p:extLst/>
          </p:nvPr>
        </p:nvGraphicFramePr>
        <p:xfrm>
          <a:off x="747939" y="2328861"/>
          <a:ext cx="3560173" cy="2420418"/>
        </p:xfrm>
        <a:graphic>
          <a:graphicData uri="http://schemas.openxmlformats.org/drawingml/2006/table">
            <a:tbl>
              <a:tblPr>
                <a:tableStyleId>{5C22544A-7EE6-4342-B048-85BDC9FD1C3A}</a:tableStyleId>
              </a:tblPr>
              <a:tblGrid>
                <a:gridCol w="2445476">
                  <a:extLst>
                    <a:ext uri="{9D8B030D-6E8A-4147-A177-3AD203B41FA5}">
                      <a16:colId xmlns:a16="http://schemas.microsoft.com/office/drawing/2014/main" xmlns="" val="1582057486"/>
                    </a:ext>
                  </a:extLst>
                </a:gridCol>
                <a:gridCol w="1114697">
                  <a:extLst>
                    <a:ext uri="{9D8B030D-6E8A-4147-A177-3AD203B41FA5}">
                      <a16:colId xmlns:a16="http://schemas.microsoft.com/office/drawing/2014/main" xmlns="" val="1126544518"/>
                    </a:ext>
                  </a:extLst>
                </a:gridCol>
              </a:tblGrid>
              <a:tr h="345774">
                <a:tc>
                  <a:txBody>
                    <a:bodyPr/>
                    <a:lstStyle/>
                    <a:p>
                      <a:pPr algn="l" fontAlgn="b"/>
                      <a:r>
                        <a:rPr lang="en-US" sz="2000" dirty="0">
                          <a:solidFill>
                            <a:schemeClr val="bg1"/>
                          </a:solidFill>
                          <a:latin typeface="Arial Narrow" panose="020B0606020202030204" pitchFamily="34" charset="0"/>
                        </a:rPr>
                        <a:t>Unique Levels</a:t>
                      </a:r>
                      <a:endParaRPr lang="en-US" sz="2000" b="0" i="0" u="none" strike="noStrike" dirty="0">
                        <a:solidFill>
                          <a:schemeClr val="bg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28406556"/>
                  </a:ext>
                </a:extLst>
              </a:tr>
              <a:tr h="345774">
                <a:tc>
                  <a:txBody>
                    <a:bodyPr/>
                    <a:lstStyle/>
                    <a:p>
                      <a:pPr algn="l" fontAlgn="b"/>
                      <a:r>
                        <a:rPr lang="en-US" sz="2000" b="0" i="0" u="none" strike="noStrike" dirty="0">
                          <a:solidFill>
                            <a:schemeClr val="bg1"/>
                          </a:solidFill>
                          <a:effectLst/>
                          <a:latin typeface="Arial Narrow" panose="020B0606020202030204" pitchFamily="34" charset="0"/>
                        </a:rPr>
                        <a:t>Level 1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52680302"/>
                  </a:ext>
                </a:extLst>
              </a:tr>
              <a:tr h="345774">
                <a:tc>
                  <a:txBody>
                    <a:bodyPr/>
                    <a:lstStyle/>
                    <a:p>
                      <a:pPr algn="l" fontAlgn="b"/>
                      <a:r>
                        <a:rPr lang="en-US" sz="2000" b="0" i="0" u="none" strike="noStrike" dirty="0">
                          <a:solidFill>
                            <a:schemeClr val="bg1"/>
                          </a:solidFill>
                          <a:effectLst/>
                          <a:latin typeface="Arial Narrow" panose="020B0606020202030204" pitchFamily="34" charset="0"/>
                        </a:rPr>
                        <a:t>Level 2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67875625"/>
                  </a:ext>
                </a:extLst>
              </a:tr>
              <a:tr h="345774">
                <a:tc>
                  <a:txBody>
                    <a:bodyPr/>
                    <a:lstStyle/>
                    <a:p>
                      <a:pPr algn="l" fontAlgn="b"/>
                      <a:r>
                        <a:rPr lang="en-US" sz="2000" b="0" i="0" u="none" strike="noStrike" dirty="0">
                          <a:solidFill>
                            <a:schemeClr val="bg1"/>
                          </a:solidFill>
                          <a:effectLst/>
                          <a:latin typeface="Arial Narrow" panose="020B0606020202030204" pitchFamily="34" charset="0"/>
                        </a:rPr>
                        <a:t>Level 3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15770343"/>
                  </a:ext>
                </a:extLst>
              </a:tr>
              <a:tr h="345774">
                <a:tc>
                  <a:txBody>
                    <a:bodyPr/>
                    <a:lstStyle/>
                    <a:p>
                      <a:pPr algn="l" fontAlgn="b"/>
                      <a:r>
                        <a:rPr lang="en-US" sz="2000" u="none" strike="noStrike" dirty="0">
                          <a:solidFill>
                            <a:schemeClr val="bg1"/>
                          </a:solidFill>
                          <a:effectLst/>
                          <a:latin typeface="Arial Narrow" panose="020B0606020202030204" pitchFamily="34" charset="0"/>
                        </a:rPr>
                        <a:t>Account </a:t>
                      </a:r>
                      <a:r>
                        <a:rPr lang="en-US" sz="2000" dirty="0">
                          <a:solidFill>
                            <a:schemeClr val="bg1"/>
                          </a:solidFill>
                          <a:latin typeface="Arial Narrow" panose="020B0606020202030204" pitchFamily="34" charset="0"/>
                        </a:rPr>
                        <a:t>Overlap</a:t>
                      </a:r>
                      <a:endParaRPr lang="en-US" sz="2000" b="0" i="0" u="none" strike="noStrike" dirty="0">
                        <a:solidFill>
                          <a:schemeClr val="bg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u="none" strike="noStrike" dirty="0">
                          <a:effectLst/>
                          <a:latin typeface="Arial Narrow" panose="020B0606020202030204" pitchFamily="34" charset="0"/>
                        </a:rPr>
                        <a:t>Yes</a:t>
                      </a:r>
                      <a:endParaRPr lang="en-US" sz="2000" b="0" i="0" u="none" strike="noStrike" dirty="0">
                        <a:solidFill>
                          <a:srgbClr val="000000"/>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3041947"/>
                  </a:ext>
                </a:extLst>
              </a:tr>
              <a:tr h="345774">
                <a:tc>
                  <a:txBody>
                    <a:bodyPr/>
                    <a:lstStyle/>
                    <a:p>
                      <a:pPr algn="l" fontAlgn="b"/>
                      <a:r>
                        <a:rPr lang="en-US" sz="2000" b="0" i="0" u="none" strike="noStrike" dirty="0">
                          <a:solidFill>
                            <a:schemeClr val="bg1"/>
                          </a:solidFill>
                          <a:effectLst/>
                          <a:latin typeface="Arial Narrow" panose="020B0606020202030204" pitchFamily="34" charset="0"/>
                        </a:rPr>
                        <a:t>Full or Partial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Full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32359937"/>
                  </a:ext>
                </a:extLst>
              </a:tr>
              <a:tr h="345774">
                <a:tc>
                  <a:txBody>
                    <a:bodyPr/>
                    <a:lstStyle/>
                    <a:p>
                      <a:pPr algn="l" fontAlgn="b"/>
                      <a:r>
                        <a:rPr lang="en-US" sz="2000" b="0" i="0" u="none" strike="noStrike" dirty="0">
                          <a:solidFill>
                            <a:schemeClr val="bg1"/>
                          </a:solidFill>
                          <a:effectLst/>
                          <a:latin typeface="Arial Narrow" panose="020B0606020202030204" pitchFamily="34" charset="0"/>
                        </a:rPr>
                        <a:t>Levels with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Arial Narrow" panose="020B0606020202030204" pitchFamily="34" charset="0"/>
                        </a:rPr>
                        <a:t>1 &amp;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67715961"/>
                  </a:ext>
                </a:extLst>
              </a:tr>
            </a:tbl>
          </a:graphicData>
        </a:graphic>
      </p:graphicFrame>
      <p:cxnSp>
        <p:nvCxnSpPr>
          <p:cNvPr id="10" name="Straight Arrow Connector 9">
            <a:extLst>
              <a:ext uri="{FF2B5EF4-FFF2-40B4-BE49-F238E27FC236}">
                <a16:creationId xmlns:a16="http://schemas.microsoft.com/office/drawing/2014/main" xmlns="" id="{FE058F51-5DC6-4414-9162-660D002BB028}"/>
              </a:ext>
            </a:extLst>
          </p:cNvPr>
          <p:cNvCxnSpPr>
            <a:cxnSpLocks/>
            <a:endCxn id="11" idx="1"/>
          </p:cNvCxnSpPr>
          <p:nvPr/>
        </p:nvCxnSpPr>
        <p:spPr>
          <a:xfrm flipV="1">
            <a:off x="4385388" y="3162300"/>
            <a:ext cx="2113247" cy="1400369"/>
          </a:xfrm>
          <a:prstGeom prst="straightConnector1">
            <a:avLst/>
          </a:prstGeom>
          <a:ln>
            <a:solidFill>
              <a:srgbClr val="9A0000"/>
            </a:solidFill>
            <a:tailEnd type="triangle"/>
          </a:ln>
        </p:spPr>
        <p:style>
          <a:lnRef idx="2">
            <a:schemeClr val="accent3"/>
          </a:lnRef>
          <a:fillRef idx="0">
            <a:schemeClr val="accent3"/>
          </a:fillRef>
          <a:effectRef idx="1">
            <a:schemeClr val="accent3"/>
          </a:effectRef>
          <a:fontRef idx="minor">
            <a:schemeClr val="tx1"/>
          </a:fontRef>
        </p:style>
      </p:cxnSp>
      <p:pic>
        <p:nvPicPr>
          <p:cNvPr id="11" name="Picture 10">
            <a:extLst>
              <a:ext uri="{FF2B5EF4-FFF2-40B4-BE49-F238E27FC236}">
                <a16:creationId xmlns:a16="http://schemas.microsoft.com/office/drawing/2014/main" xmlns="" id="{2D34D6CF-256F-4C9E-A3EC-C29C2CE12A76}"/>
              </a:ext>
            </a:extLst>
          </p:cNvPr>
          <p:cNvPicPr>
            <a:picLocks noChangeAspect="1"/>
          </p:cNvPicPr>
          <p:nvPr/>
        </p:nvPicPr>
        <p:blipFill>
          <a:blip r:embed="rId2"/>
          <a:stretch>
            <a:fillRect/>
          </a:stretch>
        </p:blipFill>
        <p:spPr>
          <a:xfrm>
            <a:off x="6498635" y="2557462"/>
            <a:ext cx="5229225" cy="1209675"/>
          </a:xfrm>
          <a:prstGeom prst="rect">
            <a:avLst/>
          </a:prstGeom>
        </p:spPr>
      </p:pic>
    </p:spTree>
    <p:extLst>
      <p:ext uri="{BB962C8B-B14F-4D97-AF65-F5344CB8AC3E}">
        <p14:creationId xmlns:p14="http://schemas.microsoft.com/office/powerpoint/2010/main" val="7536600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1082351" y="76200"/>
            <a:ext cx="1090644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Non Compensation Expenditures – </a:t>
            </a:r>
            <a:r>
              <a:rPr lang="en-US" sz="3600" b="0" i="1" dirty="0">
                <a:solidFill>
                  <a:srgbClr val="700000"/>
                </a:solidFill>
              </a:rPr>
              <a:t>Sales Credits</a:t>
            </a:r>
            <a:endParaRPr lang="en-US" sz="3600" b="0" dirty="0">
              <a:solidFill>
                <a:srgbClr val="700000"/>
              </a:solidFill>
            </a:endParaRPr>
          </a:p>
        </p:txBody>
      </p:sp>
      <p:sp>
        <p:nvSpPr>
          <p:cNvPr id="12" name="Rectangle 11">
            <a:extLst>
              <a:ext uri="{FF2B5EF4-FFF2-40B4-BE49-F238E27FC236}">
                <a16:creationId xmlns:a16="http://schemas.microsoft.com/office/drawing/2014/main" xmlns="" id="{144ADADD-2852-4805-A70E-BDA2125AAB4C}"/>
              </a:ext>
            </a:extLst>
          </p:cNvPr>
          <p:cNvSpPr/>
          <p:nvPr/>
        </p:nvSpPr>
        <p:spPr>
          <a:xfrm>
            <a:off x="5425175" y="891624"/>
            <a:ext cx="1361270" cy="369332"/>
          </a:xfrm>
          <a:prstGeom prst="rect">
            <a:avLst/>
          </a:prstGeom>
        </p:spPr>
        <p:txBody>
          <a:bodyPr wrap="none">
            <a:spAutoFit/>
          </a:bodyPr>
          <a:lstStyle/>
          <a:p>
            <a:pPr fontAlgn="b"/>
            <a:r>
              <a:rPr lang="en-US" i="1" dirty="0">
                <a:latin typeface="Arial Narrow" panose="020B0606020202030204" pitchFamily="34" charset="0"/>
              </a:rPr>
              <a:t>Sales Credits</a:t>
            </a:r>
          </a:p>
        </p:txBody>
      </p:sp>
      <p:graphicFrame>
        <p:nvGraphicFramePr>
          <p:cNvPr id="13" name="Table 12">
            <a:extLst>
              <a:ext uri="{FF2B5EF4-FFF2-40B4-BE49-F238E27FC236}">
                <a16:creationId xmlns:a16="http://schemas.microsoft.com/office/drawing/2014/main" xmlns="" id="{CD0F0AFD-CA3C-4933-849B-3952FE8F2D40}"/>
              </a:ext>
            </a:extLst>
          </p:cNvPr>
          <p:cNvGraphicFramePr>
            <a:graphicFrameLocks noGrp="1"/>
          </p:cNvGraphicFramePr>
          <p:nvPr>
            <p:extLst/>
          </p:nvPr>
        </p:nvGraphicFramePr>
        <p:xfrm>
          <a:off x="747939" y="2328861"/>
          <a:ext cx="3560173" cy="2467073"/>
        </p:xfrm>
        <a:graphic>
          <a:graphicData uri="http://schemas.openxmlformats.org/drawingml/2006/table">
            <a:tbl>
              <a:tblPr>
                <a:tableStyleId>{5C22544A-7EE6-4342-B048-85BDC9FD1C3A}</a:tableStyleId>
              </a:tblPr>
              <a:tblGrid>
                <a:gridCol w="2445476">
                  <a:extLst>
                    <a:ext uri="{9D8B030D-6E8A-4147-A177-3AD203B41FA5}">
                      <a16:colId xmlns:a16="http://schemas.microsoft.com/office/drawing/2014/main" xmlns="" val="1582057486"/>
                    </a:ext>
                  </a:extLst>
                </a:gridCol>
                <a:gridCol w="1114697">
                  <a:extLst>
                    <a:ext uri="{9D8B030D-6E8A-4147-A177-3AD203B41FA5}">
                      <a16:colId xmlns:a16="http://schemas.microsoft.com/office/drawing/2014/main" xmlns="" val="1126544518"/>
                    </a:ext>
                  </a:extLst>
                </a:gridCol>
              </a:tblGrid>
              <a:tr h="352439">
                <a:tc>
                  <a:txBody>
                    <a:bodyPr/>
                    <a:lstStyle/>
                    <a:p>
                      <a:pPr algn="l" fontAlgn="b"/>
                      <a:r>
                        <a:rPr lang="en-US" sz="2000" dirty="0">
                          <a:solidFill>
                            <a:schemeClr val="bg1"/>
                          </a:solidFill>
                          <a:latin typeface="Arial Narrow" panose="020B0606020202030204" pitchFamily="34" charset="0"/>
                        </a:rPr>
                        <a:t>Unique Levels</a:t>
                      </a:r>
                      <a:endParaRPr lang="en-US" sz="2000" b="0" i="0" u="none" strike="noStrike" dirty="0">
                        <a:solidFill>
                          <a:schemeClr val="bg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28406556"/>
                  </a:ext>
                </a:extLst>
              </a:tr>
              <a:tr h="352439">
                <a:tc>
                  <a:txBody>
                    <a:bodyPr/>
                    <a:lstStyle/>
                    <a:p>
                      <a:pPr algn="l" fontAlgn="b"/>
                      <a:r>
                        <a:rPr lang="en-US" sz="2000" b="0" i="0" u="none" strike="noStrike" dirty="0">
                          <a:solidFill>
                            <a:schemeClr val="bg1"/>
                          </a:solidFill>
                          <a:effectLst/>
                          <a:latin typeface="Arial Narrow" panose="020B0606020202030204" pitchFamily="34" charset="0"/>
                        </a:rPr>
                        <a:t>Level 1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52680302"/>
                  </a:ext>
                </a:extLst>
              </a:tr>
              <a:tr h="352439">
                <a:tc>
                  <a:txBody>
                    <a:bodyPr/>
                    <a:lstStyle/>
                    <a:p>
                      <a:pPr algn="l" fontAlgn="b"/>
                      <a:r>
                        <a:rPr lang="en-US" sz="2000" b="0" i="0" u="none" strike="noStrike" dirty="0">
                          <a:solidFill>
                            <a:schemeClr val="bg1"/>
                          </a:solidFill>
                          <a:effectLst/>
                          <a:latin typeface="Arial Narrow" panose="020B0606020202030204" pitchFamily="34" charset="0"/>
                        </a:rPr>
                        <a:t>Level 2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67875625"/>
                  </a:ext>
                </a:extLst>
              </a:tr>
              <a:tr h="352439">
                <a:tc>
                  <a:txBody>
                    <a:bodyPr/>
                    <a:lstStyle/>
                    <a:p>
                      <a:pPr algn="l" fontAlgn="b"/>
                      <a:r>
                        <a:rPr lang="en-US" sz="2000" b="0" i="0" u="none" strike="noStrike" dirty="0">
                          <a:solidFill>
                            <a:schemeClr val="bg1"/>
                          </a:solidFill>
                          <a:effectLst/>
                          <a:latin typeface="Arial Narrow" panose="020B0606020202030204" pitchFamily="34" charset="0"/>
                        </a:rPr>
                        <a:t>Level 3 accounts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15770343"/>
                  </a:ext>
                </a:extLst>
              </a:tr>
              <a:tr h="352439">
                <a:tc>
                  <a:txBody>
                    <a:bodyPr/>
                    <a:lstStyle/>
                    <a:p>
                      <a:pPr algn="l" fontAlgn="b"/>
                      <a:r>
                        <a:rPr lang="en-US" sz="2000" u="none" strike="noStrike" dirty="0">
                          <a:solidFill>
                            <a:schemeClr val="bg1"/>
                          </a:solidFill>
                          <a:effectLst/>
                          <a:latin typeface="Arial Narrow" panose="020B0606020202030204" pitchFamily="34" charset="0"/>
                        </a:rPr>
                        <a:t>Account </a:t>
                      </a:r>
                      <a:r>
                        <a:rPr lang="en-US" sz="2000" dirty="0">
                          <a:solidFill>
                            <a:schemeClr val="bg1"/>
                          </a:solidFill>
                          <a:latin typeface="Arial Narrow" panose="020B0606020202030204" pitchFamily="34" charset="0"/>
                        </a:rPr>
                        <a:t>Overlap</a:t>
                      </a:r>
                      <a:endParaRPr lang="en-US" sz="2000" b="0" i="0" u="none" strike="noStrike" dirty="0">
                        <a:solidFill>
                          <a:schemeClr val="bg1"/>
                        </a:solidFill>
                        <a:effectLst/>
                        <a:latin typeface="Arial Narrow" panose="020B0606020202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u="none" strike="noStrike" dirty="0">
                          <a:effectLst/>
                        </a:rPr>
                        <a:t>Yes</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3041947"/>
                  </a:ext>
                </a:extLst>
              </a:tr>
              <a:tr h="352439">
                <a:tc>
                  <a:txBody>
                    <a:bodyPr/>
                    <a:lstStyle/>
                    <a:p>
                      <a:pPr algn="l" fontAlgn="b"/>
                      <a:r>
                        <a:rPr lang="en-US" sz="2000" b="0" i="0" u="none" strike="noStrike" dirty="0">
                          <a:solidFill>
                            <a:schemeClr val="bg1"/>
                          </a:solidFill>
                          <a:effectLst/>
                          <a:latin typeface="Arial Narrow" panose="020B0606020202030204" pitchFamily="34" charset="0"/>
                        </a:rPr>
                        <a:t>Full or Partial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Full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32359937"/>
                  </a:ext>
                </a:extLst>
              </a:tr>
              <a:tr h="352439">
                <a:tc>
                  <a:txBody>
                    <a:bodyPr/>
                    <a:lstStyle/>
                    <a:p>
                      <a:pPr algn="l" fontAlgn="b"/>
                      <a:r>
                        <a:rPr lang="en-US" sz="2000" b="0" i="0" u="none" strike="noStrike" dirty="0">
                          <a:solidFill>
                            <a:schemeClr val="bg1"/>
                          </a:solidFill>
                          <a:effectLst/>
                          <a:latin typeface="Arial Narrow" panose="020B0606020202030204" pitchFamily="34" charset="0"/>
                        </a:rPr>
                        <a:t>Levels with Overlap?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r>
                        <a:rPr lang="en-US" sz="2000" b="0" i="0" u="none" strike="noStrike" dirty="0">
                          <a:solidFill>
                            <a:srgbClr val="000000"/>
                          </a:solidFill>
                          <a:effectLst/>
                          <a:latin typeface="Calibri" panose="020F0502020204030204" pitchFamily="34" charset="0"/>
                        </a:rPr>
                        <a:t>1 &amp;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67715961"/>
                  </a:ext>
                </a:extLst>
              </a:tr>
            </a:tbl>
          </a:graphicData>
        </a:graphic>
      </p:graphicFrame>
      <p:cxnSp>
        <p:nvCxnSpPr>
          <p:cNvPr id="14" name="Straight Arrow Connector 13">
            <a:extLst>
              <a:ext uri="{FF2B5EF4-FFF2-40B4-BE49-F238E27FC236}">
                <a16:creationId xmlns:a16="http://schemas.microsoft.com/office/drawing/2014/main" xmlns="" id="{C8A36F88-4F52-42EA-A3B3-D390247382DB}"/>
              </a:ext>
            </a:extLst>
          </p:cNvPr>
          <p:cNvCxnSpPr>
            <a:cxnSpLocks/>
          </p:cNvCxnSpPr>
          <p:nvPr/>
        </p:nvCxnSpPr>
        <p:spPr>
          <a:xfrm flipV="1">
            <a:off x="4308112" y="2857500"/>
            <a:ext cx="1842867" cy="1751822"/>
          </a:xfrm>
          <a:prstGeom prst="straightConnector1">
            <a:avLst/>
          </a:prstGeom>
          <a:ln>
            <a:solidFill>
              <a:srgbClr val="9A0000"/>
            </a:solidFill>
            <a:tailEnd type="triangle"/>
          </a:ln>
        </p:spPr>
        <p:style>
          <a:lnRef idx="2">
            <a:schemeClr val="accent3"/>
          </a:lnRef>
          <a:fillRef idx="0">
            <a:schemeClr val="accent3"/>
          </a:fillRef>
          <a:effectRef idx="1">
            <a:schemeClr val="accent3"/>
          </a:effectRef>
          <a:fontRef idx="minor">
            <a:schemeClr val="tx1"/>
          </a:fontRef>
        </p:style>
      </p:cxnSp>
      <p:pic>
        <p:nvPicPr>
          <p:cNvPr id="15" name="Picture 14">
            <a:extLst>
              <a:ext uri="{FF2B5EF4-FFF2-40B4-BE49-F238E27FC236}">
                <a16:creationId xmlns:a16="http://schemas.microsoft.com/office/drawing/2014/main" xmlns="" id="{22B545A0-B49E-48AE-893F-BD2E2257E706}"/>
              </a:ext>
            </a:extLst>
          </p:cNvPr>
          <p:cNvPicPr>
            <a:picLocks noChangeAspect="1"/>
          </p:cNvPicPr>
          <p:nvPr/>
        </p:nvPicPr>
        <p:blipFill>
          <a:blip r:embed="rId2"/>
          <a:stretch>
            <a:fillRect/>
          </a:stretch>
        </p:blipFill>
        <p:spPr>
          <a:xfrm>
            <a:off x="6150979" y="2252662"/>
            <a:ext cx="5553075" cy="1819275"/>
          </a:xfrm>
          <a:prstGeom prst="rect">
            <a:avLst/>
          </a:prstGeom>
        </p:spPr>
      </p:pic>
    </p:spTree>
    <p:extLst>
      <p:ext uri="{BB962C8B-B14F-4D97-AF65-F5344CB8AC3E}">
        <p14:creationId xmlns:p14="http://schemas.microsoft.com/office/powerpoint/2010/main" val="7858605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xmlns="" id="{8A01045D-2F61-4841-9386-DB9F1150F274}"/>
              </a:ext>
            </a:extLst>
          </p:cNvPr>
          <p:cNvSpPr txBox="1">
            <a:spLocks/>
          </p:cNvSpPr>
          <p:nvPr/>
        </p:nvSpPr>
        <p:spPr>
          <a:xfrm>
            <a:off x="1143000" y="2971800"/>
            <a:ext cx="88392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dirty="0">
                <a:solidFill>
                  <a:srgbClr val="700000"/>
                </a:solidFill>
              </a:rPr>
              <a:t>Revenue Accounts</a:t>
            </a:r>
          </a:p>
        </p:txBody>
      </p:sp>
      <p:pic>
        <p:nvPicPr>
          <p:cNvPr id="4" name="Picture 3">
            <a:extLst>
              <a:ext uri="{FF2B5EF4-FFF2-40B4-BE49-F238E27FC236}">
                <a16:creationId xmlns:a16="http://schemas.microsoft.com/office/drawing/2014/main" xmlns="" id="{95E45FC3-3AB7-40F4-ADD0-0A535216646F}"/>
              </a:ext>
            </a:extLst>
          </p:cNvPr>
          <p:cNvPicPr>
            <a:picLocks noChangeAspect="1"/>
          </p:cNvPicPr>
          <p:nvPr/>
        </p:nvPicPr>
        <p:blipFill rotWithShape="1">
          <a:blip r:embed="rId3"/>
          <a:srcRect l="73354" t="19699" r="14785" b="54835"/>
          <a:stretch/>
        </p:blipFill>
        <p:spPr>
          <a:xfrm>
            <a:off x="6405609" y="2480896"/>
            <a:ext cx="1806766" cy="1896208"/>
          </a:xfrm>
          <a:prstGeom prst="rect">
            <a:avLst/>
          </a:prstGeom>
          <a:ln>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9218423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Revenue Levels</a:t>
            </a:r>
          </a:p>
        </p:txBody>
      </p:sp>
      <p:graphicFrame>
        <p:nvGraphicFramePr>
          <p:cNvPr id="8" name="Content Placeholder 4">
            <a:extLst>
              <a:ext uri="{FF2B5EF4-FFF2-40B4-BE49-F238E27FC236}">
                <a16:creationId xmlns:a16="http://schemas.microsoft.com/office/drawing/2014/main" xmlns="" id="{F850190D-0C0D-41A0-954D-00B88B85963E}"/>
              </a:ext>
            </a:extLst>
          </p:cNvPr>
          <p:cNvGraphicFramePr>
            <a:graphicFrameLocks/>
          </p:cNvGraphicFramePr>
          <p:nvPr>
            <p:extLst>
              <p:ext uri="{D42A27DB-BD31-4B8C-83A1-F6EECF244321}">
                <p14:modId xmlns:p14="http://schemas.microsoft.com/office/powerpoint/2010/main" val="2303362173"/>
              </p:ext>
            </p:extLst>
          </p:nvPr>
        </p:nvGraphicFramePr>
        <p:xfrm>
          <a:off x="284163" y="436880"/>
          <a:ext cx="11577637" cy="5530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4965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1082351" y="76200"/>
            <a:ext cx="1090644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Revenue</a:t>
            </a:r>
          </a:p>
        </p:txBody>
      </p:sp>
      <p:sp>
        <p:nvSpPr>
          <p:cNvPr id="6" name="Rectangle 5">
            <a:extLst>
              <a:ext uri="{FF2B5EF4-FFF2-40B4-BE49-F238E27FC236}">
                <a16:creationId xmlns:a16="http://schemas.microsoft.com/office/drawing/2014/main" xmlns="" id="{E8A83207-FE0A-462D-8C68-78B5271AE3AC}"/>
              </a:ext>
            </a:extLst>
          </p:cNvPr>
          <p:cNvSpPr/>
          <p:nvPr/>
        </p:nvSpPr>
        <p:spPr>
          <a:xfrm>
            <a:off x="612742" y="697128"/>
            <a:ext cx="11246178" cy="5355312"/>
          </a:xfrm>
          <a:prstGeom prst="rect">
            <a:avLst/>
          </a:prstGeom>
          <a:ln>
            <a:noFill/>
          </a:ln>
        </p:spPr>
        <p:txBody>
          <a:bodyPr wrap="square">
            <a:spAutoFit/>
          </a:bodyPr>
          <a:lstStyle/>
          <a:p>
            <a:pPr marL="285750" indent="-285750" fontAlgn="b">
              <a:buFont typeface="Arial" panose="020B0604020202020204" pitchFamily="34" charset="0"/>
              <a:buChar char="•"/>
            </a:pPr>
            <a:r>
              <a:rPr lang="en-US" dirty="0">
                <a:latin typeface="Arial Narrow" panose="020B0606020202030204" pitchFamily="34" charset="0"/>
              </a:rPr>
              <a:t>There are only </a:t>
            </a:r>
            <a:r>
              <a:rPr lang="en-US" b="1" dirty="0">
                <a:latin typeface="Arial Narrow" panose="020B0606020202030204" pitchFamily="34" charset="0"/>
              </a:rPr>
              <a:t>11</a:t>
            </a:r>
            <a:r>
              <a:rPr lang="en-US" dirty="0">
                <a:latin typeface="Arial Narrow" panose="020B0606020202030204" pitchFamily="34" charset="0"/>
              </a:rPr>
              <a:t> Revenue accounts that exist at Level 2, but not at Level 1 (highlighted in Orange in the table below). These level 2 accounts provide more detail for:</a:t>
            </a:r>
          </a:p>
          <a:p>
            <a:pPr marL="742950" lvl="1" indent="-285750" fontAlgn="b">
              <a:buFont typeface="Arial" panose="020B0604020202020204" pitchFamily="34" charset="0"/>
              <a:buChar char="•"/>
            </a:pPr>
            <a:r>
              <a:rPr lang="en-US" dirty="0">
                <a:latin typeface="Arial Narrow" panose="020B0606020202030204" pitchFamily="34" charset="0"/>
              </a:rPr>
              <a:t>Application Fees</a:t>
            </a:r>
          </a:p>
          <a:p>
            <a:pPr marL="742950" lvl="1" indent="-285750" fontAlgn="b">
              <a:buFont typeface="Arial" panose="020B0604020202020204" pitchFamily="34" charset="0"/>
              <a:buChar char="•"/>
            </a:pPr>
            <a:r>
              <a:rPr lang="en-US" dirty="0">
                <a:latin typeface="Arial Narrow" panose="020B0606020202030204" pitchFamily="34" charset="0"/>
              </a:rPr>
              <a:t>Misc. Revenue</a:t>
            </a:r>
          </a:p>
          <a:p>
            <a:pPr marL="742950" lvl="1" indent="-285750" fontAlgn="b">
              <a:buFont typeface="Arial" panose="020B0604020202020204" pitchFamily="34" charset="0"/>
              <a:buChar char="•"/>
            </a:pPr>
            <a:r>
              <a:rPr lang="en-US" dirty="0">
                <a:latin typeface="Arial Narrow" panose="020B0606020202030204" pitchFamily="34" charset="0"/>
              </a:rPr>
              <a:t>Food Service, and </a:t>
            </a:r>
          </a:p>
          <a:p>
            <a:pPr marL="742950" lvl="1" indent="-285750" fontAlgn="b">
              <a:buFont typeface="Arial" panose="020B0604020202020204" pitchFamily="34" charset="0"/>
              <a:buChar char="•"/>
            </a:pPr>
            <a:r>
              <a:rPr lang="en-US" dirty="0">
                <a:latin typeface="Arial Narrow" panose="020B0606020202030204" pitchFamily="34" charset="0"/>
              </a:rPr>
              <a:t>Gifts/Donations/Grants</a:t>
            </a:r>
          </a:p>
          <a:p>
            <a:pPr marL="285750" indent="-285750" fontAlgn="b">
              <a:buFont typeface="Arial" panose="020B0604020202020204" pitchFamily="34" charset="0"/>
              <a:buChar char="•"/>
            </a:pPr>
            <a:endParaRPr lang="en-US" dirty="0">
              <a:latin typeface="Arial Narrow" panose="020B0606020202030204" pitchFamily="34" charset="0"/>
            </a:endParaRPr>
          </a:p>
          <a:p>
            <a:pPr fontAlgn="b"/>
            <a:endParaRPr lang="en-US" dirty="0">
              <a:latin typeface="Arial Narrow" panose="020B0606020202030204" pitchFamily="34" charset="0"/>
            </a:endParaRPr>
          </a:p>
          <a:p>
            <a:pPr marL="285750" indent="-285750" fontAlgn="b">
              <a:buFont typeface="Arial" panose="020B0604020202020204" pitchFamily="34" charset="0"/>
              <a:buChar char="•"/>
            </a:pPr>
            <a:endParaRPr lang="en-US" dirty="0">
              <a:latin typeface="Arial Narrow" panose="020B0606020202030204" pitchFamily="34" charset="0"/>
            </a:endParaRPr>
          </a:p>
          <a:p>
            <a:pPr marL="285750" indent="-285750" fontAlgn="b">
              <a:buFont typeface="Arial" panose="020B0604020202020204" pitchFamily="34" charset="0"/>
              <a:buChar char="•"/>
            </a:pPr>
            <a:endParaRPr lang="en-US" dirty="0">
              <a:latin typeface="Arial Narrow" panose="020B0606020202030204" pitchFamily="34" charset="0"/>
            </a:endParaRPr>
          </a:p>
          <a:p>
            <a:pPr marL="285750" indent="-285750" fontAlgn="b">
              <a:buFont typeface="Arial" panose="020B0604020202020204" pitchFamily="34" charset="0"/>
              <a:buChar char="•"/>
            </a:pPr>
            <a:endParaRPr lang="en-US" dirty="0">
              <a:latin typeface="Arial Narrow" panose="020B0606020202030204" pitchFamily="34" charset="0"/>
            </a:endParaRPr>
          </a:p>
          <a:p>
            <a:pPr marL="285750" indent="-285750" fontAlgn="b">
              <a:buFont typeface="Arial" panose="020B0604020202020204" pitchFamily="34" charset="0"/>
              <a:buChar char="•"/>
            </a:pPr>
            <a:endParaRPr lang="en-US" dirty="0">
              <a:latin typeface="Arial Narrow" panose="020B0606020202030204" pitchFamily="34" charset="0"/>
            </a:endParaRPr>
          </a:p>
          <a:p>
            <a:pPr marL="285750" indent="-285750" fontAlgn="b">
              <a:buFont typeface="Arial" panose="020B0604020202020204" pitchFamily="34" charset="0"/>
              <a:buChar char="•"/>
            </a:pPr>
            <a:endParaRPr lang="en-US" dirty="0">
              <a:latin typeface="Arial Narrow" panose="020B0606020202030204" pitchFamily="34" charset="0"/>
            </a:endParaRPr>
          </a:p>
          <a:p>
            <a:pPr marL="285750" indent="-285750" fontAlgn="b">
              <a:buFont typeface="Arial" panose="020B0604020202020204" pitchFamily="34" charset="0"/>
              <a:buChar char="•"/>
            </a:pPr>
            <a:endParaRPr lang="en-US" dirty="0">
              <a:latin typeface="Arial Narrow" panose="020B0606020202030204" pitchFamily="34" charset="0"/>
            </a:endParaRPr>
          </a:p>
          <a:p>
            <a:pPr marL="285750" indent="-285750" fontAlgn="b">
              <a:buFont typeface="Arial" panose="020B0604020202020204" pitchFamily="34" charset="0"/>
              <a:buChar char="•"/>
            </a:pPr>
            <a:endParaRPr lang="en-US" dirty="0">
              <a:latin typeface="Arial Narrow" panose="020B0606020202030204" pitchFamily="34" charset="0"/>
            </a:endParaRPr>
          </a:p>
          <a:p>
            <a:pPr marL="285750" indent="-285750" fontAlgn="b">
              <a:buFont typeface="Arial" panose="020B0604020202020204" pitchFamily="34" charset="0"/>
              <a:buChar char="•"/>
            </a:pPr>
            <a:endParaRPr lang="en-US" dirty="0">
              <a:latin typeface="Arial Narrow" panose="020B0606020202030204" pitchFamily="34" charset="0"/>
            </a:endParaRPr>
          </a:p>
          <a:p>
            <a:pPr fontAlgn="b"/>
            <a:endParaRPr lang="en-US" dirty="0">
              <a:latin typeface="Arial Narrow" panose="020B0606020202030204" pitchFamily="34" charset="0"/>
            </a:endParaRPr>
          </a:p>
          <a:p>
            <a:pPr fontAlgn="b"/>
            <a:endParaRPr lang="en-US" dirty="0">
              <a:latin typeface="Arial Narrow" panose="020B0606020202030204" pitchFamily="34" charset="0"/>
            </a:endParaRPr>
          </a:p>
          <a:p>
            <a:pPr fontAlgn="b"/>
            <a:endParaRPr lang="en-US" dirty="0">
              <a:latin typeface="Arial Narrow" panose="020B0606020202030204" pitchFamily="34" charset="0"/>
            </a:endParaRPr>
          </a:p>
        </p:txBody>
      </p:sp>
      <p:pic>
        <p:nvPicPr>
          <p:cNvPr id="11" name="Picture 10">
            <a:extLst>
              <a:ext uri="{FF2B5EF4-FFF2-40B4-BE49-F238E27FC236}">
                <a16:creationId xmlns:a16="http://schemas.microsoft.com/office/drawing/2014/main" xmlns="" id="{53360313-590E-4D29-88DE-8318BE87A87A}"/>
              </a:ext>
            </a:extLst>
          </p:cNvPr>
          <p:cNvPicPr>
            <a:picLocks noChangeAspect="1"/>
          </p:cNvPicPr>
          <p:nvPr/>
        </p:nvPicPr>
        <p:blipFill>
          <a:blip r:embed="rId2"/>
          <a:stretch>
            <a:fillRect/>
          </a:stretch>
        </p:blipFill>
        <p:spPr>
          <a:xfrm>
            <a:off x="747939" y="2737281"/>
            <a:ext cx="5133975" cy="3209925"/>
          </a:xfrm>
          <a:prstGeom prst="rect">
            <a:avLst/>
          </a:prstGeom>
        </p:spPr>
      </p:pic>
      <p:pic>
        <p:nvPicPr>
          <p:cNvPr id="12" name="Picture 11">
            <a:extLst>
              <a:ext uri="{FF2B5EF4-FFF2-40B4-BE49-F238E27FC236}">
                <a16:creationId xmlns:a16="http://schemas.microsoft.com/office/drawing/2014/main" xmlns="" id="{AC7B4187-FFC6-4E72-8658-76C6CDFEB872}"/>
              </a:ext>
            </a:extLst>
          </p:cNvPr>
          <p:cNvPicPr>
            <a:picLocks noChangeAspect="1"/>
          </p:cNvPicPr>
          <p:nvPr/>
        </p:nvPicPr>
        <p:blipFill>
          <a:blip r:embed="rId3"/>
          <a:stretch>
            <a:fillRect/>
          </a:stretch>
        </p:blipFill>
        <p:spPr>
          <a:xfrm>
            <a:off x="6445285" y="3429000"/>
            <a:ext cx="4919574" cy="1443859"/>
          </a:xfrm>
          <a:prstGeom prst="rect">
            <a:avLst/>
          </a:prstGeom>
        </p:spPr>
      </p:pic>
      <p:sp>
        <p:nvSpPr>
          <p:cNvPr id="13" name="Title 1">
            <a:extLst>
              <a:ext uri="{FF2B5EF4-FFF2-40B4-BE49-F238E27FC236}">
                <a16:creationId xmlns:a16="http://schemas.microsoft.com/office/drawing/2014/main" xmlns="" id="{2F2F0E3D-1954-49C7-B1A2-13F3A1998008}"/>
              </a:ext>
            </a:extLst>
          </p:cNvPr>
          <p:cNvSpPr txBox="1">
            <a:spLocks/>
          </p:cNvSpPr>
          <p:nvPr/>
        </p:nvSpPr>
        <p:spPr>
          <a:xfrm>
            <a:off x="7685650" y="3130379"/>
            <a:ext cx="2438844" cy="341098"/>
          </a:xfrm>
          <a:prstGeom prst="rect">
            <a:avLst/>
          </a:prstGeom>
        </p:spPr>
        <p:txBody>
          <a:bodyPr vert="horz" lIns="91440" tIns="45720" rIns="91440" bIns="45720" rtlCol="0" anchor="b">
            <a:normAutofit fontScale="92500" lnSpcReduction="20000"/>
          </a:bodyPr>
          <a:lstStyle>
            <a:lvl1pPr algn="l" defTabSz="457200" rtl="0" eaLnBrk="1" latinLnBrk="0" hangingPunct="1">
              <a:spcBef>
                <a:spcPct val="0"/>
              </a:spcBef>
              <a:buNone/>
              <a:defRPr sz="4400" kern="1200">
                <a:solidFill>
                  <a:schemeClr val="accent3"/>
                </a:solidFill>
                <a:latin typeface="+mj-lt"/>
                <a:ea typeface="+mj-ea"/>
                <a:cs typeface="+mj-cs"/>
              </a:defRPr>
            </a:lvl1pPr>
          </a:lstStyle>
          <a:p>
            <a:pPr algn="ctr"/>
            <a:r>
              <a:rPr lang="en-US" sz="2000" b="1" dirty="0">
                <a:solidFill>
                  <a:srgbClr val="9A0000"/>
                </a:solidFill>
                <a:latin typeface="Arial Narrow" panose="020B0606020202030204" pitchFamily="34" charset="0"/>
              </a:rPr>
              <a:t>Example:</a:t>
            </a:r>
          </a:p>
        </p:txBody>
      </p:sp>
    </p:spTree>
    <p:extLst>
      <p:ext uri="{BB962C8B-B14F-4D97-AF65-F5344CB8AC3E}">
        <p14:creationId xmlns:p14="http://schemas.microsoft.com/office/powerpoint/2010/main" val="36807165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1082351" y="76200"/>
            <a:ext cx="1090644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Revenue – Cont. </a:t>
            </a:r>
          </a:p>
        </p:txBody>
      </p:sp>
      <p:sp>
        <p:nvSpPr>
          <p:cNvPr id="8" name="Rectangle 7">
            <a:extLst>
              <a:ext uri="{FF2B5EF4-FFF2-40B4-BE49-F238E27FC236}">
                <a16:creationId xmlns:a16="http://schemas.microsoft.com/office/drawing/2014/main" xmlns="" id="{6BC22710-6A3F-4E64-8B14-6FFA9364FEFA}"/>
              </a:ext>
            </a:extLst>
          </p:cNvPr>
          <p:cNvSpPr/>
          <p:nvPr/>
        </p:nvSpPr>
        <p:spPr>
          <a:xfrm>
            <a:off x="493229" y="877233"/>
            <a:ext cx="11083578" cy="4801314"/>
          </a:xfrm>
          <a:prstGeom prst="rect">
            <a:avLst/>
          </a:prstGeom>
          <a:ln>
            <a:noFill/>
          </a:ln>
        </p:spPr>
        <p:txBody>
          <a:bodyPr wrap="square">
            <a:spAutoFit/>
          </a:bodyPr>
          <a:lstStyle/>
          <a:p>
            <a:pPr marL="285750" indent="-285750" fontAlgn="b">
              <a:buFont typeface="Arial" panose="020B0604020202020204" pitchFamily="34" charset="0"/>
              <a:buChar char="•"/>
            </a:pPr>
            <a:r>
              <a:rPr lang="en-US" dirty="0">
                <a:latin typeface="Arial Narrow" panose="020B0606020202030204" pitchFamily="34" charset="0"/>
              </a:rPr>
              <a:t>This means that there is no difference between budgeting at Level 1 or at Level 2 for:</a:t>
            </a:r>
          </a:p>
          <a:p>
            <a:pPr marL="742950" lvl="1" indent="-285750" fontAlgn="b">
              <a:buFont typeface="Arial" panose="020B0604020202020204" pitchFamily="34" charset="0"/>
              <a:buChar char="•"/>
            </a:pPr>
            <a:r>
              <a:rPr lang="en-US" dirty="0">
                <a:latin typeface="Arial Narrow" panose="020B0606020202030204" pitchFamily="34" charset="0"/>
              </a:rPr>
              <a:t>Tuition</a:t>
            </a:r>
          </a:p>
          <a:p>
            <a:pPr marL="742950" lvl="1" indent="-285750" fontAlgn="b">
              <a:buFont typeface="Arial" panose="020B0604020202020204" pitchFamily="34" charset="0"/>
              <a:buChar char="•"/>
            </a:pPr>
            <a:r>
              <a:rPr lang="en-US" dirty="0">
                <a:latin typeface="Arial Narrow" panose="020B0606020202030204" pitchFamily="34" charset="0"/>
              </a:rPr>
              <a:t>Misc. Fees</a:t>
            </a:r>
          </a:p>
          <a:p>
            <a:pPr marL="742950" lvl="1" indent="-285750" fontAlgn="b">
              <a:buFont typeface="Arial" panose="020B0604020202020204" pitchFamily="34" charset="0"/>
              <a:buChar char="•"/>
            </a:pPr>
            <a:r>
              <a:rPr lang="en-US" dirty="0">
                <a:latin typeface="Arial Narrow" panose="020B0606020202030204" pitchFamily="34" charset="0"/>
              </a:rPr>
              <a:t>Segregated Fees</a:t>
            </a:r>
          </a:p>
          <a:p>
            <a:pPr marL="742950" lvl="1" indent="-285750" fontAlgn="b">
              <a:buFont typeface="Arial" panose="020B0604020202020204" pitchFamily="34" charset="0"/>
              <a:buChar char="•"/>
            </a:pPr>
            <a:r>
              <a:rPr lang="en-US" dirty="0">
                <a:latin typeface="Arial Narrow" panose="020B0606020202030204" pitchFamily="34" charset="0"/>
              </a:rPr>
              <a:t>Continuing Ed Fees</a:t>
            </a:r>
          </a:p>
          <a:p>
            <a:pPr marL="742950" lvl="1" indent="-285750" fontAlgn="b">
              <a:buFont typeface="Arial" panose="020B0604020202020204" pitchFamily="34" charset="0"/>
              <a:buChar char="•"/>
            </a:pPr>
            <a:r>
              <a:rPr lang="en-US" dirty="0">
                <a:latin typeface="Arial Narrow" panose="020B0606020202030204" pitchFamily="34" charset="0"/>
              </a:rPr>
              <a:t>Housing Revenue</a:t>
            </a:r>
          </a:p>
          <a:p>
            <a:pPr marL="742950" lvl="1" indent="-285750" fontAlgn="b">
              <a:buFont typeface="Arial" panose="020B0604020202020204" pitchFamily="34" charset="0"/>
              <a:buChar char="•"/>
            </a:pPr>
            <a:r>
              <a:rPr lang="en-US" dirty="0">
                <a:latin typeface="Arial Narrow" panose="020B0606020202030204" pitchFamily="34" charset="0"/>
              </a:rPr>
              <a:t>Parking Revenue, and </a:t>
            </a:r>
          </a:p>
          <a:p>
            <a:pPr marL="742950" lvl="1" indent="-285750" fontAlgn="b">
              <a:buFont typeface="Arial" panose="020B0604020202020204" pitchFamily="34" charset="0"/>
              <a:buChar char="•"/>
            </a:pPr>
            <a:r>
              <a:rPr lang="en-US" dirty="0">
                <a:latin typeface="Arial Narrow" panose="020B0606020202030204" pitchFamily="34" charset="0"/>
              </a:rPr>
              <a:t>Textbook Sales &amp; Rental</a:t>
            </a:r>
          </a:p>
          <a:p>
            <a:pPr marL="285750" indent="-285750" fontAlgn="b">
              <a:buFont typeface="Arial" panose="020B0604020202020204" pitchFamily="34" charset="0"/>
              <a:buChar char="•"/>
            </a:pPr>
            <a:endParaRPr lang="en-US" dirty="0">
              <a:latin typeface="Arial Narrow" panose="020B0606020202030204" pitchFamily="34" charset="0"/>
            </a:endParaRPr>
          </a:p>
          <a:p>
            <a:pPr marL="285750" indent="-285750" fontAlgn="b">
              <a:buFont typeface="Arial" panose="020B0604020202020204" pitchFamily="34" charset="0"/>
              <a:buChar char="•"/>
            </a:pPr>
            <a:endParaRPr lang="en-US" dirty="0">
              <a:latin typeface="Arial Narrow" panose="020B0606020202030204" pitchFamily="34" charset="0"/>
            </a:endParaRPr>
          </a:p>
          <a:p>
            <a:pPr marL="285750" indent="-285750" fontAlgn="b">
              <a:buFont typeface="Arial" panose="020B0604020202020204" pitchFamily="34" charset="0"/>
              <a:buChar char="•"/>
            </a:pPr>
            <a:endParaRPr lang="en-US" dirty="0">
              <a:latin typeface="Arial Narrow" panose="020B0606020202030204" pitchFamily="34" charset="0"/>
            </a:endParaRPr>
          </a:p>
          <a:p>
            <a:pPr marL="285750" indent="-285750" fontAlgn="b">
              <a:buFont typeface="Arial" panose="020B0604020202020204" pitchFamily="34" charset="0"/>
              <a:buChar char="•"/>
            </a:pPr>
            <a:endParaRPr lang="en-US" dirty="0">
              <a:latin typeface="Arial Narrow" panose="020B0606020202030204" pitchFamily="34" charset="0"/>
            </a:endParaRPr>
          </a:p>
          <a:p>
            <a:pPr marL="285750" indent="-285750" fontAlgn="b">
              <a:buFont typeface="Arial" panose="020B0604020202020204" pitchFamily="34" charset="0"/>
              <a:buChar char="•"/>
            </a:pPr>
            <a:endParaRPr lang="en-US" dirty="0">
              <a:latin typeface="Arial Narrow" panose="020B0606020202030204" pitchFamily="34" charset="0"/>
            </a:endParaRPr>
          </a:p>
          <a:p>
            <a:pPr marL="285750" indent="-285750" fontAlgn="b">
              <a:buFont typeface="Arial" panose="020B0604020202020204" pitchFamily="34" charset="0"/>
              <a:buChar char="•"/>
            </a:pPr>
            <a:endParaRPr lang="en-US" dirty="0">
              <a:latin typeface="Arial Narrow" panose="020B0606020202030204" pitchFamily="34" charset="0"/>
            </a:endParaRPr>
          </a:p>
          <a:p>
            <a:pPr marL="285750" indent="-285750" fontAlgn="b">
              <a:buFont typeface="Arial" panose="020B0604020202020204" pitchFamily="34" charset="0"/>
              <a:buChar char="•"/>
            </a:pPr>
            <a:endParaRPr lang="en-US" dirty="0">
              <a:latin typeface="Arial Narrow" panose="020B0606020202030204" pitchFamily="34" charset="0"/>
            </a:endParaRPr>
          </a:p>
          <a:p>
            <a:pPr marL="285750" indent="-285750" fontAlgn="b">
              <a:buFont typeface="Arial" panose="020B0604020202020204" pitchFamily="34" charset="0"/>
              <a:buChar char="•"/>
            </a:pPr>
            <a:endParaRPr lang="en-US" dirty="0">
              <a:latin typeface="Arial Narrow" panose="020B0606020202030204" pitchFamily="34" charset="0"/>
            </a:endParaRPr>
          </a:p>
          <a:p>
            <a:pPr marL="285750" indent="-285750" fontAlgn="b">
              <a:buFont typeface="Arial" panose="020B0604020202020204" pitchFamily="34" charset="0"/>
              <a:buChar char="•"/>
            </a:pPr>
            <a:endParaRPr lang="en-US" dirty="0">
              <a:latin typeface="Arial Narrow" panose="020B0606020202030204" pitchFamily="34" charset="0"/>
            </a:endParaRPr>
          </a:p>
        </p:txBody>
      </p:sp>
      <p:pic>
        <p:nvPicPr>
          <p:cNvPr id="9" name="Picture 8">
            <a:extLst>
              <a:ext uri="{FF2B5EF4-FFF2-40B4-BE49-F238E27FC236}">
                <a16:creationId xmlns:a16="http://schemas.microsoft.com/office/drawing/2014/main" xmlns="" id="{496A11E0-808E-41E3-AAD3-1BC36F20F463}"/>
              </a:ext>
            </a:extLst>
          </p:cNvPr>
          <p:cNvPicPr>
            <a:picLocks noChangeAspect="1"/>
          </p:cNvPicPr>
          <p:nvPr/>
        </p:nvPicPr>
        <p:blipFill>
          <a:blip r:embed="rId2"/>
          <a:stretch>
            <a:fillRect/>
          </a:stretch>
        </p:blipFill>
        <p:spPr>
          <a:xfrm>
            <a:off x="3225884" y="3429000"/>
            <a:ext cx="5740233" cy="1976455"/>
          </a:xfrm>
          <a:prstGeom prst="rect">
            <a:avLst/>
          </a:prstGeom>
          <a:ln>
            <a:solidFill>
              <a:schemeClr val="accent1"/>
            </a:solidFill>
          </a:ln>
        </p:spPr>
      </p:pic>
    </p:spTree>
    <p:extLst>
      <p:ext uri="{BB962C8B-B14F-4D97-AF65-F5344CB8AC3E}">
        <p14:creationId xmlns:p14="http://schemas.microsoft.com/office/powerpoint/2010/main" val="13656240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C1B33950-7DED-48F2-B3BF-3E67A369EB78}"/>
              </a:ext>
            </a:extLst>
          </p:cNvPr>
          <p:cNvSpPr txBox="1">
            <a:spLocks noChangeArrowheads="1"/>
          </p:cNvSpPr>
          <p:nvPr/>
        </p:nvSpPr>
        <p:spPr>
          <a:xfrm>
            <a:off x="1082351" y="76200"/>
            <a:ext cx="10906449"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What Levels Should I Use?</a:t>
            </a:r>
          </a:p>
        </p:txBody>
      </p:sp>
      <p:sp>
        <p:nvSpPr>
          <p:cNvPr id="8" name="Rectangle 7">
            <a:extLst>
              <a:ext uri="{FF2B5EF4-FFF2-40B4-BE49-F238E27FC236}">
                <a16:creationId xmlns:a16="http://schemas.microsoft.com/office/drawing/2014/main" xmlns="" id="{9B9C2416-00EC-49E3-8C3A-20D7D8C2BF6C}"/>
              </a:ext>
            </a:extLst>
          </p:cNvPr>
          <p:cNvSpPr/>
          <p:nvPr/>
        </p:nvSpPr>
        <p:spPr>
          <a:xfrm>
            <a:off x="493229" y="1053402"/>
            <a:ext cx="11377193" cy="4801314"/>
          </a:xfrm>
          <a:prstGeom prst="rect">
            <a:avLst/>
          </a:prstGeom>
          <a:ln>
            <a:noFill/>
          </a:ln>
        </p:spPr>
        <p:txBody>
          <a:bodyPr wrap="square">
            <a:spAutoFit/>
          </a:bodyPr>
          <a:lstStyle/>
          <a:p>
            <a:pPr marL="285750" indent="-285750" fontAlgn="b">
              <a:buFont typeface="Arial" panose="020B0604020202020204" pitchFamily="34" charset="0"/>
              <a:buChar char="•"/>
            </a:pPr>
            <a:r>
              <a:rPr lang="en-US" dirty="0">
                <a:latin typeface="Arial Narrow" panose="020B0606020202030204" pitchFamily="34" charset="0"/>
              </a:rPr>
              <a:t>There are no requirements from system, so the decision falls to the Institutions - But how do I go about deciding?</a:t>
            </a:r>
          </a:p>
          <a:p>
            <a:pPr marL="285750" indent="-285750" fontAlgn="b">
              <a:buFont typeface="Arial" panose="020B0604020202020204" pitchFamily="34" charset="0"/>
              <a:buChar char="•"/>
            </a:pPr>
            <a:endParaRPr lang="en-US" dirty="0">
              <a:latin typeface="Arial Narrow" panose="020B0606020202030204" pitchFamily="34" charset="0"/>
            </a:endParaRPr>
          </a:p>
          <a:p>
            <a:pPr marL="285750" indent="-285750" fontAlgn="b">
              <a:buFont typeface="Arial" panose="020B0604020202020204" pitchFamily="34" charset="0"/>
              <a:buChar char="•"/>
            </a:pPr>
            <a:r>
              <a:rPr lang="en-US" dirty="0">
                <a:latin typeface="Arial Narrow" panose="020B0606020202030204" pitchFamily="34" charset="0"/>
              </a:rPr>
              <a:t>Recommendation – Use the Budget Account Level Documentation to develop a matrix about what levels you plan to use by the account categories, divisions, funds, etc. – Go as granular or High level as you would like or need!</a:t>
            </a:r>
          </a:p>
          <a:p>
            <a:pPr marL="285750" indent="-285750" fontAlgn="b">
              <a:buFont typeface="Arial" panose="020B0604020202020204" pitchFamily="34" charset="0"/>
              <a:buChar char="•"/>
            </a:pPr>
            <a:endParaRPr lang="en-US" dirty="0">
              <a:latin typeface="Arial Narrow" panose="020B0606020202030204" pitchFamily="34" charset="0"/>
            </a:endParaRPr>
          </a:p>
          <a:p>
            <a:pPr marL="285750" indent="-285750" fontAlgn="b">
              <a:buFont typeface="Arial" panose="020B0604020202020204" pitchFamily="34" charset="0"/>
              <a:buChar char="•"/>
            </a:pPr>
            <a:r>
              <a:rPr lang="en-US" dirty="0">
                <a:latin typeface="Arial Narrow" panose="020B0606020202030204" pitchFamily="34" charset="0"/>
              </a:rPr>
              <a:t>An example may look like the following:</a:t>
            </a:r>
          </a:p>
          <a:p>
            <a:pPr marL="285750" indent="-285750" fontAlgn="b">
              <a:buFont typeface="Arial" panose="020B0604020202020204" pitchFamily="34" charset="0"/>
              <a:buChar char="•"/>
            </a:pPr>
            <a:endParaRPr lang="en-US" dirty="0">
              <a:latin typeface="Arial Narrow" panose="020B0606020202030204" pitchFamily="34" charset="0"/>
            </a:endParaRPr>
          </a:p>
          <a:p>
            <a:pPr marL="285750" indent="-285750" fontAlgn="b">
              <a:buFont typeface="Arial" panose="020B0604020202020204" pitchFamily="34" charset="0"/>
              <a:buChar char="•"/>
            </a:pPr>
            <a:endParaRPr lang="en-US" dirty="0">
              <a:latin typeface="Arial Narrow" panose="020B0606020202030204" pitchFamily="34" charset="0"/>
            </a:endParaRPr>
          </a:p>
          <a:p>
            <a:pPr marL="285750" indent="-285750" fontAlgn="b">
              <a:buFont typeface="Arial" panose="020B0604020202020204" pitchFamily="34" charset="0"/>
              <a:buChar char="•"/>
            </a:pPr>
            <a:endParaRPr lang="en-US" dirty="0">
              <a:latin typeface="Arial Narrow" panose="020B0606020202030204" pitchFamily="34" charset="0"/>
            </a:endParaRPr>
          </a:p>
          <a:p>
            <a:pPr marL="285750" indent="-285750" fontAlgn="b">
              <a:buFont typeface="Arial" panose="020B0604020202020204" pitchFamily="34" charset="0"/>
              <a:buChar char="•"/>
            </a:pPr>
            <a:endParaRPr lang="en-US" dirty="0">
              <a:latin typeface="Arial Narrow" panose="020B0606020202030204" pitchFamily="34" charset="0"/>
            </a:endParaRPr>
          </a:p>
          <a:p>
            <a:pPr marL="285750" indent="-285750" fontAlgn="b">
              <a:buFont typeface="Arial" panose="020B0604020202020204" pitchFamily="34" charset="0"/>
              <a:buChar char="•"/>
            </a:pPr>
            <a:endParaRPr lang="en-US" dirty="0">
              <a:latin typeface="Arial Narrow" panose="020B0606020202030204" pitchFamily="34" charset="0"/>
            </a:endParaRPr>
          </a:p>
          <a:p>
            <a:pPr marL="285750" indent="-285750" fontAlgn="b">
              <a:buFont typeface="Arial" panose="020B0604020202020204" pitchFamily="34" charset="0"/>
              <a:buChar char="•"/>
            </a:pPr>
            <a:endParaRPr lang="en-US" dirty="0">
              <a:latin typeface="Arial Narrow" panose="020B0606020202030204" pitchFamily="34" charset="0"/>
            </a:endParaRPr>
          </a:p>
          <a:p>
            <a:pPr marL="285750" indent="-285750" fontAlgn="b">
              <a:buFont typeface="Arial" panose="020B0604020202020204" pitchFamily="34" charset="0"/>
              <a:buChar char="•"/>
            </a:pPr>
            <a:endParaRPr lang="en-US" dirty="0">
              <a:latin typeface="Arial Narrow" panose="020B0606020202030204" pitchFamily="34" charset="0"/>
            </a:endParaRPr>
          </a:p>
          <a:p>
            <a:pPr marL="285750" indent="-285750" fontAlgn="b">
              <a:buFont typeface="Arial" panose="020B0604020202020204" pitchFamily="34" charset="0"/>
              <a:buChar char="•"/>
            </a:pPr>
            <a:endParaRPr lang="en-US" dirty="0">
              <a:latin typeface="Arial Narrow" panose="020B0606020202030204" pitchFamily="34" charset="0"/>
            </a:endParaRPr>
          </a:p>
          <a:p>
            <a:pPr marL="285750" indent="-285750" fontAlgn="b">
              <a:buFont typeface="Arial" panose="020B0604020202020204" pitchFamily="34" charset="0"/>
              <a:buChar char="•"/>
            </a:pPr>
            <a:endParaRPr lang="en-US" dirty="0">
              <a:latin typeface="Arial Narrow" panose="020B0606020202030204" pitchFamily="34" charset="0"/>
            </a:endParaRPr>
          </a:p>
          <a:p>
            <a:pPr fontAlgn="b"/>
            <a:endParaRPr lang="en-US" dirty="0">
              <a:latin typeface="Arial Narrow" panose="020B0606020202030204" pitchFamily="34" charset="0"/>
            </a:endParaRPr>
          </a:p>
          <a:p>
            <a:pPr marL="285750" indent="-285750" fontAlgn="b">
              <a:buFont typeface="Arial" panose="020B0604020202020204" pitchFamily="34" charset="0"/>
              <a:buChar char="•"/>
            </a:pPr>
            <a:r>
              <a:rPr lang="en-US" dirty="0">
                <a:latin typeface="Arial Narrow" panose="020B0606020202030204" pitchFamily="34" charset="0"/>
              </a:rPr>
              <a:t>This is not required, and there is no set format to use, but this exercise may help Institutions in deciding what levels to use for what.</a:t>
            </a:r>
          </a:p>
        </p:txBody>
      </p:sp>
      <p:pic>
        <p:nvPicPr>
          <p:cNvPr id="9" name="Picture 8">
            <a:extLst>
              <a:ext uri="{FF2B5EF4-FFF2-40B4-BE49-F238E27FC236}">
                <a16:creationId xmlns:a16="http://schemas.microsoft.com/office/drawing/2014/main" xmlns="" id="{62B1594B-CE02-41AE-AF10-F020B01C78C4}"/>
              </a:ext>
            </a:extLst>
          </p:cNvPr>
          <p:cNvPicPr>
            <a:picLocks noChangeAspect="1"/>
          </p:cNvPicPr>
          <p:nvPr/>
        </p:nvPicPr>
        <p:blipFill>
          <a:blip r:embed="rId2"/>
          <a:stretch>
            <a:fillRect/>
          </a:stretch>
        </p:blipFill>
        <p:spPr>
          <a:xfrm>
            <a:off x="2407305" y="2748851"/>
            <a:ext cx="6887697" cy="2644013"/>
          </a:xfrm>
          <a:prstGeom prst="rect">
            <a:avLst/>
          </a:prstGeom>
        </p:spPr>
      </p:pic>
    </p:spTree>
    <p:extLst>
      <p:ext uri="{BB962C8B-B14F-4D97-AF65-F5344CB8AC3E}">
        <p14:creationId xmlns:p14="http://schemas.microsoft.com/office/powerpoint/2010/main" val="72735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854200" y="1641057"/>
            <a:ext cx="8247063" cy="3828507"/>
          </a:xfrm>
          <a:prstGeom prst="rect">
            <a:avLst/>
          </a:prstGeom>
        </p:spPr>
        <p:txBody>
          <a:bodyPr/>
          <a:lstStyle/>
          <a:p>
            <a:pPr marL="228600" indent="-228600" eaLnBrk="0" fontAlgn="base" hangingPunct="0">
              <a:spcBef>
                <a:spcPts val="18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p:txBody>
      </p:sp>
      <p:graphicFrame>
        <p:nvGraphicFramePr>
          <p:cNvPr id="2" name="Diagram 1"/>
          <p:cNvGraphicFramePr/>
          <p:nvPr>
            <p:extLst>
              <p:ext uri="{D42A27DB-BD31-4B8C-83A1-F6EECF244321}">
                <p14:modId xmlns:p14="http://schemas.microsoft.com/office/powerpoint/2010/main" val="2959857770"/>
              </p:ext>
            </p:extLst>
          </p:nvPr>
        </p:nvGraphicFramePr>
        <p:xfrm>
          <a:off x="1143000" y="914400"/>
          <a:ext cx="9753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4">
            <a:extLst>
              <a:ext uri="{FF2B5EF4-FFF2-40B4-BE49-F238E27FC236}">
                <a16:creationId xmlns:a16="http://schemas.microsoft.com/office/drawing/2014/main" xmlns="" id="{50375918-F485-42FC-828C-F9E5A7C93A8C}"/>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New Capabilities</a:t>
            </a:r>
          </a:p>
        </p:txBody>
      </p:sp>
    </p:spTree>
    <p:custDataLst>
      <p:tags r:id="rId1"/>
    </p:custDataLst>
    <p:extLst>
      <p:ext uri="{BB962C8B-B14F-4D97-AF65-F5344CB8AC3E}">
        <p14:creationId xmlns:p14="http://schemas.microsoft.com/office/powerpoint/2010/main" val="38395884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xmlns="" id="{A5A6C98A-D976-4511-B791-3B73848174D2}"/>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a:solidFill>
                  <a:srgbClr val="700000"/>
                </a:solidFill>
              </a:rPr>
              <a:t>Dimensions</a:t>
            </a:r>
          </a:p>
        </p:txBody>
      </p:sp>
      <p:pic>
        <p:nvPicPr>
          <p:cNvPr id="5" name="Graphic 4" descr="Network">
            <a:extLst>
              <a:ext uri="{FF2B5EF4-FFF2-40B4-BE49-F238E27FC236}">
                <a16:creationId xmlns:a16="http://schemas.microsoft.com/office/drawing/2014/main" xmlns="" id="{0F808149-E8D6-493C-802E-74D68B0532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943600" y="2286000"/>
            <a:ext cx="2057400" cy="20574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8918815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BBA7D467-E5F8-184D-B29D-06A963BBF4EA}"/>
              </a:ext>
            </a:extLst>
          </p:cNvPr>
          <p:cNvSpPr txBox="1"/>
          <p:nvPr/>
        </p:nvSpPr>
        <p:spPr>
          <a:xfrm>
            <a:off x="1634836" y="2452255"/>
            <a:ext cx="184731" cy="369332"/>
          </a:xfrm>
          <a:prstGeom prst="rect">
            <a:avLst/>
          </a:prstGeom>
          <a:noFill/>
        </p:spPr>
        <p:txBody>
          <a:bodyPr wrap="none" rtlCol="0">
            <a:spAutoFit/>
          </a:bodyPr>
          <a:lstStyle/>
          <a:p>
            <a:endParaRPr lang="en-US"/>
          </a:p>
        </p:txBody>
      </p:sp>
      <p:sp>
        <p:nvSpPr>
          <p:cNvPr id="6" name="Rectangle 4">
            <a:extLst>
              <a:ext uri="{FF2B5EF4-FFF2-40B4-BE49-F238E27FC236}">
                <a16:creationId xmlns:a16="http://schemas.microsoft.com/office/drawing/2014/main" xmlns="" id="{1384F826-DC10-425A-AF00-48E1396ECE64}"/>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Dimension Design – All Dimensions</a:t>
            </a:r>
          </a:p>
        </p:txBody>
      </p:sp>
      <p:sp>
        <p:nvSpPr>
          <p:cNvPr id="8" name="Title 7">
            <a:extLst>
              <a:ext uri="{FF2B5EF4-FFF2-40B4-BE49-F238E27FC236}">
                <a16:creationId xmlns:a16="http://schemas.microsoft.com/office/drawing/2014/main" xmlns="" id="{BA2BD273-EEFE-4AAA-9359-6559A950A684}"/>
              </a:ext>
            </a:extLst>
          </p:cNvPr>
          <p:cNvSpPr>
            <a:spLocks noGrp="1"/>
          </p:cNvSpPr>
          <p:nvPr>
            <p:ph type="title"/>
          </p:nvPr>
        </p:nvSpPr>
        <p:spPr>
          <a:xfrm>
            <a:off x="0" y="0"/>
            <a:ext cx="0" cy="0"/>
          </a:xfrm>
        </p:spPr>
        <p:txBody>
          <a:bodyPr/>
          <a:lstStyle/>
          <a:p>
            <a:r>
              <a:rPr lang="en-US"/>
              <a:t/>
            </a:r>
            <a:br>
              <a:rPr lang="en-US"/>
            </a:br>
            <a:r>
              <a:rPr lang="en-US"/>
              <a:t/>
            </a:r>
            <a:br>
              <a:rPr lang="en-US"/>
            </a:br>
            <a:endParaRPr lang="en-US"/>
          </a:p>
        </p:txBody>
      </p:sp>
      <p:graphicFrame>
        <p:nvGraphicFramePr>
          <p:cNvPr id="9" name="Table 8">
            <a:extLst>
              <a:ext uri="{FF2B5EF4-FFF2-40B4-BE49-F238E27FC236}">
                <a16:creationId xmlns:a16="http://schemas.microsoft.com/office/drawing/2014/main" xmlns="" id="{EBD69F6D-F506-44F4-BEA5-7E3D5829A979}"/>
              </a:ext>
            </a:extLst>
          </p:cNvPr>
          <p:cNvGraphicFramePr>
            <a:graphicFrameLocks noGrp="1"/>
          </p:cNvGraphicFramePr>
          <p:nvPr>
            <p:extLst>
              <p:ext uri="{D42A27DB-BD31-4B8C-83A1-F6EECF244321}">
                <p14:modId xmlns:p14="http://schemas.microsoft.com/office/powerpoint/2010/main" val="1817460976"/>
              </p:ext>
            </p:extLst>
          </p:nvPr>
        </p:nvGraphicFramePr>
        <p:xfrm>
          <a:off x="531596" y="908352"/>
          <a:ext cx="11128808" cy="5141946"/>
        </p:xfrm>
        <a:graphic>
          <a:graphicData uri="http://schemas.openxmlformats.org/drawingml/2006/table">
            <a:tbl>
              <a:tblPr firstRow="1" firstCol="1" bandRow="1"/>
              <a:tblGrid>
                <a:gridCol w="1449604">
                  <a:extLst>
                    <a:ext uri="{9D8B030D-6E8A-4147-A177-3AD203B41FA5}">
                      <a16:colId xmlns:a16="http://schemas.microsoft.com/office/drawing/2014/main" xmlns="" val="2214774009"/>
                    </a:ext>
                  </a:extLst>
                </a:gridCol>
                <a:gridCol w="3429000">
                  <a:extLst>
                    <a:ext uri="{9D8B030D-6E8A-4147-A177-3AD203B41FA5}">
                      <a16:colId xmlns:a16="http://schemas.microsoft.com/office/drawing/2014/main" xmlns="" val="3351492691"/>
                    </a:ext>
                  </a:extLst>
                </a:gridCol>
                <a:gridCol w="6250204">
                  <a:extLst>
                    <a:ext uri="{9D8B030D-6E8A-4147-A177-3AD203B41FA5}">
                      <a16:colId xmlns:a16="http://schemas.microsoft.com/office/drawing/2014/main" xmlns="" val="3695620914"/>
                    </a:ext>
                  </a:extLst>
                </a:gridCol>
              </a:tblGrid>
              <a:tr h="3753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4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Dimension Name</a:t>
                      </a:r>
                      <a:endParaRPr lang="en-US"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400" b="1">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Naming Convention Examples</a:t>
                      </a:r>
                      <a:endParaRPr lang="en-US" sz="1400" b="1">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4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Brief Description</a:t>
                      </a:r>
                      <a:endParaRPr lang="en-US" sz="14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xmlns="" val="1498011847"/>
                  </a:ext>
                </a:extLst>
              </a:tr>
              <a:tr h="42391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400" b="0" dirty="0">
                          <a:effectLst/>
                          <a:latin typeface="Arial Narrow" panose="020B0606020202030204" pitchFamily="34" charset="0"/>
                          <a:ea typeface="Times New Roman" panose="02020603050405020304" pitchFamily="18" charset="0"/>
                          <a:cs typeface="Arial" panose="020B0604020202020204" pitchFamily="34" charset="0"/>
                        </a:rPr>
                        <a:t>Period</a:t>
                      </a:r>
                      <a:endParaRPr lang="en-US" sz="1400" b="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400" dirty="0">
                          <a:effectLst/>
                          <a:latin typeface="Arial Narrow" panose="020B0606020202030204" pitchFamily="34" charset="0"/>
                          <a:ea typeface="Times New Roman" panose="02020603050405020304" pitchFamily="18" charset="0"/>
                          <a:cs typeface="Arial" panose="020B0604020202020204" pitchFamily="34" charset="0"/>
                        </a:rPr>
                        <a:t>Name: Jul, Q1, </a:t>
                      </a:r>
                      <a:r>
                        <a:rPr lang="en-US" sz="1400" dirty="0" err="1">
                          <a:effectLst/>
                          <a:latin typeface="Arial Narrow" panose="020B0606020202030204" pitchFamily="34" charset="0"/>
                          <a:ea typeface="Times New Roman" panose="02020603050405020304" pitchFamily="18" charset="0"/>
                          <a:cs typeface="Arial" panose="020B0604020202020204" pitchFamily="34" charset="0"/>
                        </a:rPr>
                        <a:t>YearTotal</a:t>
                      </a:r>
                      <a:r>
                        <a:rPr lang="en-US" sz="1400"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dirty="0">
                          <a:effectLst/>
                          <a:latin typeface="Arial Narrow" panose="020B0606020202030204" pitchFamily="34" charset="0"/>
                          <a:ea typeface="Times New Roman" panose="02020603050405020304" pitchFamily="18" charset="0"/>
                          <a:cs typeface="Arial" panose="020B0604020202020204" pitchFamily="34" charset="0"/>
                        </a:rPr>
                        <a:t>Alias: July, Qtr1, </a:t>
                      </a:r>
                      <a:r>
                        <a:rPr lang="en-US" sz="1400" dirty="0" err="1">
                          <a:effectLst/>
                          <a:latin typeface="Arial Narrow" panose="020B0606020202030204" pitchFamily="34" charset="0"/>
                          <a:ea typeface="Times New Roman" panose="02020603050405020304" pitchFamily="18" charset="0"/>
                          <a:cs typeface="Arial" panose="020B0604020202020204" pitchFamily="34" charset="0"/>
                        </a:rPr>
                        <a:t>TotalYear</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400">
                          <a:effectLst/>
                          <a:latin typeface="Arial Narrow" panose="020B0606020202030204" pitchFamily="34" charset="0"/>
                          <a:ea typeface="Times New Roman" panose="02020603050405020304" pitchFamily="18" charset="0"/>
                          <a:cs typeface="Arial" panose="020B0604020202020204" pitchFamily="34" charset="0"/>
                        </a:rPr>
                        <a:t>Months, Quarters, </a:t>
                      </a:r>
                      <a:r>
                        <a:rPr lang="en-US" sz="1400" err="1">
                          <a:effectLst/>
                          <a:latin typeface="Arial Narrow" panose="020B0606020202030204" pitchFamily="34" charset="0"/>
                          <a:ea typeface="Times New Roman" panose="02020603050405020304" pitchFamily="18" charset="0"/>
                          <a:cs typeface="Arial" panose="020B0604020202020204" pitchFamily="34" charset="0"/>
                        </a:rPr>
                        <a:t>YearTotal</a:t>
                      </a:r>
                      <a:r>
                        <a:rPr lang="en-US" sz="1400">
                          <a:effectLst/>
                          <a:latin typeface="Arial Narrow" panose="020B0606020202030204" pitchFamily="34" charset="0"/>
                          <a:ea typeface="Times New Roman" panose="02020603050405020304" pitchFamily="18" charset="0"/>
                          <a:cs typeface="Arial" panose="020B0604020202020204" pitchFamily="34" charset="0"/>
                        </a:rPr>
                        <a:t>, YTD, QTD </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6049139"/>
                  </a:ext>
                </a:extLst>
              </a:tr>
              <a:tr h="42391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400" b="0">
                          <a:effectLst/>
                          <a:latin typeface="Arial Narrow" panose="020B0606020202030204" pitchFamily="34" charset="0"/>
                          <a:ea typeface="Times New Roman" panose="02020603050405020304" pitchFamily="18" charset="0"/>
                          <a:cs typeface="Arial" panose="020B0604020202020204" pitchFamily="34" charset="0"/>
                        </a:rPr>
                        <a:t>Account</a:t>
                      </a:r>
                      <a:endParaRPr lang="en-US" sz="1400" b="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400">
                          <a:effectLst/>
                          <a:latin typeface="Arial Narrow" panose="020B0606020202030204" pitchFamily="34" charset="0"/>
                          <a:ea typeface="Times New Roman" panose="02020603050405020304" pitchFamily="18" charset="0"/>
                          <a:cs typeface="Arial" panose="020B0604020202020204" pitchFamily="34" charset="0"/>
                        </a:rPr>
                        <a:t>Name:  </a:t>
                      </a:r>
                      <a:r>
                        <a:rPr lang="en-US" sz="1400">
                          <a:latin typeface="Arial Narrow" panose="020B0606020202030204" pitchFamily="34" charset="0"/>
                        </a:rPr>
                        <a:t>A_1002</a:t>
                      </a:r>
                      <a:r>
                        <a:rPr lang="en-US" sz="14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a:effectLst/>
                          <a:latin typeface="Arial Narrow" panose="020B0606020202030204" pitchFamily="34" charset="0"/>
                          <a:ea typeface="Times New Roman" panose="02020603050405020304" pitchFamily="18" charset="0"/>
                          <a:cs typeface="Arial" panose="020B0604020202020204" pitchFamily="34" charset="0"/>
                        </a:rPr>
                        <a:t>Alias: </a:t>
                      </a:r>
                      <a:r>
                        <a:rPr lang="en-US" sz="1400">
                          <a:latin typeface="Arial Narrow" panose="020B0606020202030204" pitchFamily="34" charset="0"/>
                        </a:rPr>
                        <a:t>1002 – Faculty - Academic</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a:latin typeface="Arial Narrow" panose="020B0606020202030204" pitchFamily="34" charset="0"/>
                        </a:rPr>
                        <a:t>The account dimension represents categorization of  revenue, expenditures, and statistical accounts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31161016"/>
                  </a:ext>
                </a:extLst>
              </a:tr>
              <a:tr h="42391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400" b="0">
                          <a:effectLst/>
                          <a:latin typeface="Arial Narrow" panose="020B0606020202030204" pitchFamily="34" charset="0"/>
                          <a:ea typeface="Times New Roman" panose="02020603050405020304" pitchFamily="18" charset="0"/>
                          <a:cs typeface="Arial" panose="020B0604020202020204" pitchFamily="34" charset="0"/>
                        </a:rPr>
                        <a:t>Years</a:t>
                      </a:r>
                      <a:endParaRPr lang="en-US" sz="1400" b="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a:effectLst/>
                          <a:latin typeface="Arial Narrow" panose="020B0606020202030204" pitchFamily="34" charset="0"/>
                          <a:ea typeface="Times New Roman" panose="02020603050405020304" pitchFamily="18" charset="0"/>
                          <a:cs typeface="Arial" panose="020B0604020202020204" pitchFamily="34" charset="0"/>
                        </a:rPr>
                        <a:t>Name: </a:t>
                      </a:r>
                      <a:r>
                        <a:rPr lang="en-US" sz="1400">
                          <a:latin typeface="Arial Narrow" panose="020B0606020202030204" pitchFamily="34" charset="0"/>
                        </a:rPr>
                        <a:t>FY18</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a:effectLst/>
                          <a:latin typeface="Arial Narrow" panose="020B0606020202030204" pitchFamily="34" charset="0"/>
                          <a:ea typeface="Times New Roman" panose="02020603050405020304" pitchFamily="18" charset="0"/>
                          <a:cs typeface="Arial" panose="020B0604020202020204" pitchFamily="34" charset="0"/>
                        </a:rPr>
                        <a:t>Alias:  </a:t>
                      </a:r>
                      <a:r>
                        <a:rPr lang="en-US" sz="1400">
                          <a:latin typeface="Arial Narrow" panose="020B0606020202030204" pitchFamily="34" charset="0"/>
                        </a:rPr>
                        <a:t>2017 - 2018</a:t>
                      </a:r>
                      <a:r>
                        <a:rPr lang="en-US" sz="14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400">
                          <a:effectLst/>
                          <a:latin typeface="Arial Narrow" panose="020B0606020202030204" pitchFamily="34" charset="0"/>
                          <a:ea typeface="Times New Roman" panose="02020603050405020304" pitchFamily="18" charset="0"/>
                          <a:cs typeface="Arial" panose="020B0604020202020204" pitchFamily="34" charset="0"/>
                        </a:rPr>
                        <a:t>Fiscal Year</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31794776"/>
                  </a:ext>
                </a:extLst>
              </a:tr>
              <a:tr h="42391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400" b="0">
                          <a:effectLst/>
                          <a:latin typeface="Arial Narrow" panose="020B0606020202030204" pitchFamily="34" charset="0"/>
                          <a:ea typeface="Times New Roman" panose="02020603050405020304" pitchFamily="18" charset="0"/>
                          <a:cs typeface="Arial" panose="020B0604020202020204" pitchFamily="34" charset="0"/>
                        </a:rPr>
                        <a:t>Version</a:t>
                      </a:r>
                      <a:endParaRPr lang="en-US" sz="1400" b="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a:effectLst/>
                          <a:latin typeface="Arial Narrow" panose="020B0606020202030204" pitchFamily="34" charset="0"/>
                          <a:ea typeface="Times New Roman" panose="02020603050405020304" pitchFamily="18" charset="0"/>
                          <a:cs typeface="Arial" panose="020B0604020202020204" pitchFamily="34" charset="0"/>
                        </a:rPr>
                        <a:t>Name: </a:t>
                      </a:r>
                      <a:r>
                        <a:rPr lang="en-US" sz="1400">
                          <a:latin typeface="Arial Narrow" panose="020B0606020202030204" pitchFamily="34" charset="0"/>
                        </a:rPr>
                        <a:t>Working</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a:effectLst/>
                          <a:latin typeface="Arial Narrow" panose="020B0606020202030204" pitchFamily="34" charset="0"/>
                          <a:ea typeface="Times New Roman" panose="02020603050405020304" pitchFamily="18" charset="0"/>
                          <a:cs typeface="Arial" panose="020B0604020202020204" pitchFamily="34" charset="0"/>
                        </a:rPr>
                        <a:t>Alias:  </a:t>
                      </a:r>
                      <a:r>
                        <a:rPr lang="en-US" sz="1400">
                          <a:latin typeface="Arial Narrow" panose="020B0606020202030204" pitchFamily="34" charset="0"/>
                        </a:rPr>
                        <a:t>Working</a:t>
                      </a:r>
                      <a:r>
                        <a:rPr lang="en-US" sz="1400">
                          <a:effectLst/>
                          <a:latin typeface="Arial Narrow" panose="020B0606020202030204" pitchFamily="34" charset="0"/>
                          <a:ea typeface="Times New Roman" panose="02020603050405020304" pitchFamily="18" charset="0"/>
                          <a:cs typeface="Arial" panose="020B0604020202020204" pitchFamily="34" charset="0"/>
                        </a:rPr>
                        <a:t>                          </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a:latin typeface="Arial Narrow" panose="020B0606020202030204" pitchFamily="34" charset="0"/>
                        </a:rPr>
                        <a:t>Works in conjunction with the Scenario dimension to provide the ultimate flexibility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21430879"/>
                  </a:ext>
                </a:extLst>
              </a:tr>
              <a:tr h="6913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400" b="0">
                          <a:effectLst/>
                          <a:latin typeface="Arial Narrow" panose="020B0606020202030204" pitchFamily="34" charset="0"/>
                          <a:ea typeface="Times New Roman" panose="02020603050405020304" pitchFamily="18" charset="0"/>
                          <a:cs typeface="Arial" panose="020B0604020202020204" pitchFamily="34" charset="0"/>
                        </a:rPr>
                        <a:t>Scenario</a:t>
                      </a:r>
                      <a:endParaRPr lang="en-US" sz="1400" b="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400">
                          <a:effectLst/>
                          <a:latin typeface="Arial Narrow" panose="020B0606020202030204" pitchFamily="34" charset="0"/>
                          <a:ea typeface="Times New Roman" panose="02020603050405020304" pitchFamily="18" charset="0"/>
                          <a:cs typeface="Arial" panose="020B0604020202020204" pitchFamily="34" charset="0"/>
                        </a:rPr>
                        <a:t>Name: Budget</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a:effectLst/>
                          <a:latin typeface="Arial Narrow" panose="020B0606020202030204" pitchFamily="34" charset="0"/>
                          <a:ea typeface="Times New Roman" panose="02020603050405020304" pitchFamily="18" charset="0"/>
                          <a:cs typeface="Arial" panose="020B0604020202020204" pitchFamily="34" charset="0"/>
                        </a:rPr>
                        <a:t>Alias: Budget                    </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a:latin typeface="Arial Narrow" panose="020B0606020202030204" pitchFamily="34" charset="0"/>
                        </a:rPr>
                        <a:t>The scenario dimension is used to capture categories of data, for example budget load or budget transfers.  It is possible to support multiple segmentations of budget prior to submission as part of the foundational design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56779274"/>
                  </a:ext>
                </a:extLst>
              </a:tr>
              <a:tr h="62081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400" b="0">
                          <a:effectLst/>
                          <a:latin typeface="Arial Narrow" panose="020B0606020202030204" pitchFamily="34" charset="0"/>
                          <a:ea typeface="Times New Roman" panose="02020603050405020304" pitchFamily="18" charset="0"/>
                          <a:cs typeface="Arial" panose="020B0604020202020204" pitchFamily="34" charset="0"/>
                        </a:rPr>
                        <a:t>Department</a:t>
                      </a:r>
                      <a:endParaRPr lang="en-US" sz="1400" b="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effectLst/>
                          <a:latin typeface="Arial Narrow" panose="020B0606020202030204" pitchFamily="34" charset="0"/>
                          <a:ea typeface="Times New Roman" panose="02020603050405020304" pitchFamily="18" charset="0"/>
                          <a:cs typeface="Arial" panose="020B0604020202020204" pitchFamily="34" charset="0"/>
                        </a:rPr>
                        <a:t>Name: </a:t>
                      </a:r>
                      <a:r>
                        <a:rPr lang="en-US" sz="1400" dirty="0">
                          <a:latin typeface="Arial Narrow" panose="020B0606020202030204" pitchFamily="34" charset="0"/>
                        </a:rPr>
                        <a:t>WTW_101000</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dirty="0">
                          <a:effectLst/>
                          <a:latin typeface="Arial Narrow" panose="020B0606020202030204" pitchFamily="34" charset="0"/>
                          <a:ea typeface="Times New Roman" panose="02020603050405020304" pitchFamily="18" charset="0"/>
                          <a:cs typeface="Arial" panose="020B0604020202020204" pitchFamily="34" charset="0"/>
                        </a:rPr>
                        <a:t>Alias:</a:t>
                      </a:r>
                      <a:r>
                        <a:rPr lang="en-US" sz="1400" dirty="0">
                          <a:latin typeface="Arial Narrow" panose="020B0606020202030204" pitchFamily="34" charset="0"/>
                        </a:rPr>
                        <a:t> 101000 - Chancellor’s Office (UWWTW)</a:t>
                      </a:r>
                      <a:r>
                        <a:rPr lang="en-US" sz="1400"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a:latin typeface="Arial Narrow" panose="020B0606020202030204" pitchFamily="34" charset="0"/>
                        </a:rPr>
                        <a:t>Departments represent unique academic or operational units.  The current department naming convention is referred to as the UDDS which stands for Unit, Division, Department, Sub-Department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50524400"/>
                  </a:ext>
                </a:extLst>
              </a:tr>
              <a:tr h="51848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400" b="0">
                          <a:effectLst/>
                          <a:latin typeface="Arial Narrow" panose="020B0606020202030204" pitchFamily="34" charset="0"/>
                          <a:ea typeface="Times New Roman" panose="02020603050405020304" pitchFamily="18" charset="0"/>
                          <a:cs typeface="Arial" panose="020B0604020202020204" pitchFamily="34" charset="0"/>
                        </a:rPr>
                        <a:t>Fund</a:t>
                      </a:r>
                      <a:endParaRPr lang="en-US" sz="1400" b="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400">
                          <a:effectLst/>
                          <a:latin typeface="Arial Narrow" panose="020B0606020202030204" pitchFamily="34" charset="0"/>
                          <a:ea typeface="Times New Roman" panose="02020603050405020304" pitchFamily="18" charset="0"/>
                          <a:cs typeface="Arial" panose="020B0604020202020204" pitchFamily="34" charset="0"/>
                        </a:rPr>
                        <a:t>Name: </a:t>
                      </a:r>
                      <a:r>
                        <a:rPr lang="en-US" sz="1400">
                          <a:latin typeface="Arial Narrow" panose="020B0606020202030204" pitchFamily="34" charset="0"/>
                        </a:rPr>
                        <a:t>F_101</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a:effectLst/>
                          <a:latin typeface="Arial Narrow" panose="020B0606020202030204" pitchFamily="34" charset="0"/>
                          <a:ea typeface="Times New Roman" panose="02020603050405020304" pitchFamily="18" charset="0"/>
                          <a:cs typeface="Arial" panose="020B0604020202020204" pitchFamily="34" charset="0"/>
                        </a:rPr>
                        <a:t>Alias: </a:t>
                      </a:r>
                      <a:r>
                        <a:rPr lang="en-US" sz="1400">
                          <a:latin typeface="Arial Narrow" panose="020B0606020202030204" pitchFamily="34" charset="0"/>
                        </a:rPr>
                        <a:t> 101 - GPO – Doctoral Cluster</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Funds segregate financial information for the purpose of carrying on specific activities and categorizes the characteristics and limitations placed on resources recorded in the accounts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58694997"/>
                  </a:ext>
                </a:extLst>
              </a:tr>
              <a:tr h="51848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400" b="0">
                          <a:effectLst/>
                          <a:latin typeface="Arial Narrow" panose="020B0606020202030204" pitchFamily="34" charset="0"/>
                          <a:ea typeface="Times New Roman" panose="02020603050405020304" pitchFamily="18" charset="0"/>
                          <a:cs typeface="Arial" panose="020B0604020202020204" pitchFamily="34" charset="0"/>
                        </a:rPr>
                        <a:t>Program</a:t>
                      </a:r>
                      <a:endParaRPr lang="en-US" sz="1400" b="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400">
                          <a:effectLst/>
                          <a:latin typeface="Arial Narrow" panose="020B0606020202030204" pitchFamily="34" charset="0"/>
                          <a:ea typeface="Times New Roman" panose="02020603050405020304" pitchFamily="18" charset="0"/>
                          <a:cs typeface="Arial" panose="020B0604020202020204" pitchFamily="34" charset="0"/>
                        </a:rPr>
                        <a:t>Name: </a:t>
                      </a:r>
                      <a:r>
                        <a:rPr lang="en-US" sz="1400">
                          <a:latin typeface="Arial Narrow" panose="020B0606020202030204" pitchFamily="34" charset="0"/>
                        </a:rPr>
                        <a:t>P_0</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a:effectLst/>
                          <a:latin typeface="Arial Narrow" panose="020B0606020202030204" pitchFamily="34" charset="0"/>
                          <a:ea typeface="Times New Roman" panose="02020603050405020304" pitchFamily="18" charset="0"/>
                          <a:cs typeface="Arial" panose="020B0604020202020204" pitchFamily="34" charset="0"/>
                        </a:rPr>
                        <a:t>Alias: </a:t>
                      </a:r>
                      <a:r>
                        <a:rPr lang="en-US" sz="1400">
                          <a:latin typeface="Arial Narrow" panose="020B0606020202030204" pitchFamily="34" charset="0"/>
                        </a:rPr>
                        <a:t> 0 - Student Services</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400">
                          <a:effectLst/>
                          <a:latin typeface="Arial Narrow" panose="020B0606020202030204" pitchFamily="34" charset="0"/>
                          <a:ea typeface="Times New Roman" panose="02020603050405020304" pitchFamily="18" charset="0"/>
                          <a:cs typeface="Times New Roman" panose="02020603050405020304" pitchFamily="18" charset="0"/>
                        </a:rPr>
                        <a:t>Programs identify specific institutional or departmentally designated initiatives that are tracked at a level of detail not supported via departments, accounts, or funds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28050063"/>
                  </a:ext>
                </a:extLst>
              </a:tr>
              <a:tr h="6913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400" b="0">
                          <a:effectLst/>
                          <a:latin typeface="Arial Narrow" panose="020B0606020202030204" pitchFamily="34" charset="0"/>
                          <a:ea typeface="Times New Roman" panose="02020603050405020304" pitchFamily="18" charset="0"/>
                          <a:cs typeface="Arial" panose="020B0604020202020204" pitchFamily="34" charset="0"/>
                        </a:rPr>
                        <a:t>Project</a:t>
                      </a:r>
                      <a:endParaRPr lang="en-US" sz="1400" b="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400">
                          <a:effectLst/>
                          <a:latin typeface="Arial Narrow" panose="020B0606020202030204" pitchFamily="34" charset="0"/>
                          <a:ea typeface="Times New Roman" panose="02020603050405020304" pitchFamily="18" charset="0"/>
                          <a:cs typeface="Arial" panose="020B0604020202020204" pitchFamily="34" charset="0"/>
                        </a:rPr>
                        <a:t>Name: </a:t>
                      </a:r>
                      <a:r>
                        <a:rPr lang="en-US" sz="1400">
                          <a:latin typeface="Arial Narrow" panose="020B0606020202030204" pitchFamily="34" charset="0"/>
                        </a:rPr>
                        <a:t>AAA8325</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400">
                          <a:effectLst/>
                          <a:latin typeface="Arial Narrow" panose="020B0606020202030204" pitchFamily="34" charset="0"/>
                          <a:ea typeface="Times New Roman" panose="02020603050405020304" pitchFamily="18" charset="0"/>
                          <a:cs typeface="Arial" panose="020B0604020202020204" pitchFamily="34" charset="0"/>
                        </a:rPr>
                        <a:t>Alias: </a:t>
                      </a:r>
                      <a:r>
                        <a:rPr lang="en-US" sz="1400">
                          <a:latin typeface="Arial Narrow" panose="020B0606020202030204" pitchFamily="34" charset="0"/>
                        </a:rPr>
                        <a:t>AAA8325 - Campus Strategic Planning</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algn="ctr">
                        <a:spcBef>
                          <a:spcPts val="0"/>
                        </a:spcBef>
                        <a:spcAft>
                          <a:spcPts val="0"/>
                        </a:spcAft>
                      </a:pPr>
                      <a:r>
                        <a:rPr lang="en-US" sz="1400" dirty="0">
                          <a:effectLst/>
                          <a:latin typeface="Arial Narrow" panose="020B0606020202030204" pitchFamily="34" charset="0"/>
                          <a:ea typeface="Times New Roman" panose="02020603050405020304" pitchFamily="18" charset="0"/>
                          <a:cs typeface="Times New Roman" panose="02020603050405020304" pitchFamily="18" charset="0"/>
                        </a:rPr>
                        <a:t>The project dimension is assigned by the grants model or project lite.  While not all institutions are budgeting to this segment, it is recommended that the new budget system include the project segment as it exists in SFS with no added summarization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20419471"/>
                  </a:ext>
                </a:extLst>
              </a:tr>
            </a:tbl>
          </a:graphicData>
        </a:graphic>
      </p:graphicFrame>
    </p:spTree>
    <p:extLst>
      <p:ext uri="{BB962C8B-B14F-4D97-AF65-F5344CB8AC3E}">
        <p14:creationId xmlns:p14="http://schemas.microsoft.com/office/powerpoint/2010/main" val="5154301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3449BDD7-12F6-4321-8DEA-87EF4E0FB7E3}"/>
              </a:ext>
            </a:extLst>
          </p:cNvPr>
          <p:cNvGraphicFramePr>
            <a:graphicFrameLocks noGrp="1"/>
          </p:cNvGraphicFramePr>
          <p:nvPr>
            <p:ph idx="1"/>
            <p:extLst>
              <p:ext uri="{D42A27DB-BD31-4B8C-83A1-F6EECF244321}">
                <p14:modId xmlns:p14="http://schemas.microsoft.com/office/powerpoint/2010/main" val="1145769285"/>
              </p:ext>
            </p:extLst>
          </p:nvPr>
        </p:nvGraphicFramePr>
        <p:xfrm>
          <a:off x="685800" y="860894"/>
          <a:ext cx="10896599" cy="1040836"/>
        </p:xfrm>
        <a:graphic>
          <a:graphicData uri="http://schemas.openxmlformats.org/drawingml/2006/table">
            <a:tbl>
              <a:tblPr firstRow="1" bandRow="1">
                <a:tableStyleId>{F5AB1C69-6EDB-4FF4-983F-18BD219EF322}</a:tableStyleId>
              </a:tblPr>
              <a:tblGrid>
                <a:gridCol w="1775222">
                  <a:extLst>
                    <a:ext uri="{9D8B030D-6E8A-4147-A177-3AD203B41FA5}">
                      <a16:colId xmlns:a16="http://schemas.microsoft.com/office/drawing/2014/main" xmlns="" val="2307729282"/>
                    </a:ext>
                  </a:extLst>
                </a:gridCol>
                <a:gridCol w="3406378">
                  <a:extLst>
                    <a:ext uri="{9D8B030D-6E8A-4147-A177-3AD203B41FA5}">
                      <a16:colId xmlns:a16="http://schemas.microsoft.com/office/drawing/2014/main" xmlns="" val="2726218689"/>
                    </a:ext>
                  </a:extLst>
                </a:gridCol>
                <a:gridCol w="4191000">
                  <a:extLst>
                    <a:ext uri="{9D8B030D-6E8A-4147-A177-3AD203B41FA5}">
                      <a16:colId xmlns:a16="http://schemas.microsoft.com/office/drawing/2014/main" xmlns="" val="4199685081"/>
                    </a:ext>
                  </a:extLst>
                </a:gridCol>
                <a:gridCol w="1523999">
                  <a:extLst>
                    <a:ext uri="{9D8B030D-6E8A-4147-A177-3AD203B41FA5}">
                      <a16:colId xmlns:a16="http://schemas.microsoft.com/office/drawing/2014/main" xmlns="" val="1304468625"/>
                    </a:ext>
                  </a:extLst>
                </a:gridCol>
              </a:tblGrid>
              <a:tr h="522676">
                <a:tc>
                  <a:txBody>
                    <a:bodyPr/>
                    <a:lstStyle/>
                    <a:p>
                      <a:pPr algn="ctr"/>
                      <a:r>
                        <a:rPr lang="en-US" sz="1400" dirty="0">
                          <a:latin typeface="Arial Narrow" panose="020B0606020202030204" pitchFamily="34" charset="0"/>
                        </a:rPr>
                        <a:t>Dimension Name</a:t>
                      </a:r>
                    </a:p>
                  </a:txBody>
                  <a:tcPr anchor="ctr">
                    <a:solidFill>
                      <a:schemeClr val="accent2">
                        <a:lumMod val="75000"/>
                      </a:schemeClr>
                    </a:solidFill>
                  </a:tcPr>
                </a:tc>
                <a:tc>
                  <a:txBody>
                    <a:bodyPr/>
                    <a:lstStyle/>
                    <a:p>
                      <a:pPr algn="ctr"/>
                      <a:r>
                        <a:rPr lang="en-US" sz="1400" dirty="0">
                          <a:latin typeface="Arial Narrow" panose="020B0606020202030204" pitchFamily="34" charset="0"/>
                        </a:rPr>
                        <a:t>Naming Convention Examples</a:t>
                      </a:r>
                    </a:p>
                  </a:txBody>
                  <a:tcPr anchor="ctr">
                    <a:solidFill>
                      <a:schemeClr val="accent2">
                        <a:lumMod val="75000"/>
                      </a:schemeClr>
                    </a:solidFill>
                  </a:tcPr>
                </a:tc>
                <a:tc>
                  <a:txBody>
                    <a:bodyPr/>
                    <a:lstStyle/>
                    <a:p>
                      <a:pPr algn="ctr"/>
                      <a:r>
                        <a:rPr lang="en-US" sz="1400" dirty="0">
                          <a:latin typeface="Arial Narrow" panose="020B0606020202030204" pitchFamily="34" charset="0"/>
                        </a:rPr>
                        <a:t>Brief Description</a:t>
                      </a:r>
                    </a:p>
                  </a:txBody>
                  <a:tcPr anchor="ctr">
                    <a:solidFill>
                      <a:schemeClr val="accent2">
                        <a:lumMod val="75000"/>
                      </a:schemeClr>
                    </a:solidFill>
                  </a:tcPr>
                </a:tc>
                <a:tc>
                  <a:txBody>
                    <a:bodyPr/>
                    <a:lstStyle/>
                    <a:p>
                      <a:pPr algn="ctr"/>
                      <a:r>
                        <a:rPr lang="en-US" sz="1400" dirty="0">
                          <a:latin typeface="Arial Narrow" panose="020B0606020202030204" pitchFamily="34" charset="0"/>
                        </a:rPr>
                        <a:t>Number of Members</a:t>
                      </a:r>
                    </a:p>
                  </a:txBody>
                  <a:tcPr anchor="ctr">
                    <a:solidFill>
                      <a:schemeClr val="accent2">
                        <a:lumMod val="75000"/>
                      </a:schemeClr>
                    </a:solidFill>
                  </a:tcPr>
                </a:tc>
                <a:extLst>
                  <a:ext uri="{0D108BD9-81ED-4DB2-BD59-A6C34878D82A}">
                    <a16:rowId xmlns:a16="http://schemas.microsoft.com/office/drawing/2014/main" xmlns="" val="2437067352"/>
                  </a:ext>
                </a:extLst>
              </a:tr>
              <a:tr h="370840">
                <a:tc>
                  <a:txBody>
                    <a:bodyPr/>
                    <a:lstStyle/>
                    <a:p>
                      <a:r>
                        <a:rPr lang="en-US" sz="1400">
                          <a:latin typeface="Arial Narrow" panose="020B0606020202030204" pitchFamily="34" charset="0"/>
                        </a:rPr>
                        <a:t>Period</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Narrow" panose="020B0606020202030204" pitchFamily="34" charset="0"/>
                        </a:rPr>
                        <a:t>Name: Jul, Q1, </a:t>
                      </a:r>
                      <a:r>
                        <a:rPr lang="en-US" sz="1400" dirty="0" err="1">
                          <a:latin typeface="Arial Narrow" panose="020B0606020202030204" pitchFamily="34" charset="0"/>
                        </a:rPr>
                        <a:t>YearTotal</a:t>
                      </a:r>
                      <a:r>
                        <a:rPr lang="en-US" sz="1400" dirty="0">
                          <a:latin typeface="Arial Narrow" panose="020B0606020202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Narrow" panose="020B0606020202030204" pitchFamily="34" charset="0"/>
                        </a:rPr>
                        <a:t>Alias: July, Qtr1, </a:t>
                      </a:r>
                      <a:r>
                        <a:rPr lang="en-US" sz="1400" dirty="0" err="1">
                          <a:latin typeface="Arial Narrow" panose="020B0606020202030204" pitchFamily="34" charset="0"/>
                        </a:rPr>
                        <a:t>TotalYear</a:t>
                      </a:r>
                      <a:endParaRPr lang="en-US" sz="1400" dirty="0">
                        <a:latin typeface="Arial Narrow" panose="020B0606020202030204" pitchFamily="34" charset="0"/>
                      </a:endParaRPr>
                    </a:p>
                  </a:txBody>
                  <a:tcPr>
                    <a:solidFill>
                      <a:schemeClr val="bg1">
                        <a:lumMod val="85000"/>
                      </a:schemeClr>
                    </a:solidFill>
                  </a:tcPr>
                </a:tc>
                <a:tc>
                  <a:txBody>
                    <a:bodyPr/>
                    <a:lstStyle/>
                    <a:p>
                      <a:pPr marL="0" marR="0" algn="ctr">
                        <a:spcBef>
                          <a:spcPts val="0"/>
                        </a:spcBef>
                        <a:spcAft>
                          <a:spcPts val="0"/>
                        </a:spcAft>
                      </a:pPr>
                      <a:r>
                        <a:rPr lang="en-US" sz="1400">
                          <a:effectLst/>
                          <a:latin typeface="Arial Narrow" panose="020B0606020202030204" pitchFamily="34" charset="0"/>
                          <a:ea typeface="Times New Roman" panose="02020603050405020304" pitchFamily="18" charset="0"/>
                          <a:cs typeface="Arial" panose="020B0604020202020204" pitchFamily="34" charset="0"/>
                        </a:rPr>
                        <a:t>Months, Quarters, </a:t>
                      </a:r>
                      <a:r>
                        <a:rPr lang="en-US" sz="1400" err="1">
                          <a:effectLst/>
                          <a:latin typeface="Arial Narrow" panose="020B0606020202030204" pitchFamily="34" charset="0"/>
                          <a:ea typeface="Times New Roman" panose="02020603050405020304" pitchFamily="18" charset="0"/>
                          <a:cs typeface="Arial" panose="020B0604020202020204" pitchFamily="34" charset="0"/>
                        </a:rPr>
                        <a:t>YearTotal</a:t>
                      </a:r>
                      <a:r>
                        <a:rPr lang="en-US" sz="1400">
                          <a:effectLst/>
                          <a:latin typeface="Arial Narrow" panose="020B0606020202030204" pitchFamily="34" charset="0"/>
                          <a:ea typeface="Times New Roman" panose="02020603050405020304" pitchFamily="18" charset="0"/>
                          <a:cs typeface="Arial" panose="020B0604020202020204" pitchFamily="34" charset="0"/>
                        </a:rPr>
                        <a:t>, YTD, QTD </a:t>
                      </a:r>
                      <a:endParaRPr lang="en-US" sz="1400">
                        <a:effectLst/>
                        <a:latin typeface="Arial Narrow" panose="020B0606020202030204" pitchFamily="34" charset="0"/>
                        <a:ea typeface="Times New Roman" panose="02020603050405020304" pitchFamily="18" charset="0"/>
                        <a:cs typeface="Times New Roman" panose="02020603050405020304" pitchFamily="18" charset="0"/>
                      </a:endParaRPr>
                    </a:p>
                  </a:txBody>
                  <a:tcPr>
                    <a:solidFill>
                      <a:schemeClr val="bg1">
                        <a:lumMod val="85000"/>
                      </a:schemeClr>
                    </a:solidFill>
                  </a:tcPr>
                </a:tc>
                <a:tc>
                  <a:txBody>
                    <a:bodyPr/>
                    <a:lstStyle/>
                    <a:p>
                      <a:pPr algn="ctr"/>
                      <a:r>
                        <a:rPr lang="en-US" sz="1400" dirty="0">
                          <a:latin typeface="Arial Narrow" panose="020B0606020202030204" pitchFamily="34" charset="0"/>
                        </a:rPr>
                        <a:t>~35</a:t>
                      </a:r>
                    </a:p>
                  </a:txBody>
                  <a:tcPr>
                    <a:solidFill>
                      <a:schemeClr val="bg1">
                        <a:lumMod val="85000"/>
                      </a:schemeClr>
                    </a:solidFill>
                  </a:tcPr>
                </a:tc>
                <a:extLst>
                  <a:ext uri="{0D108BD9-81ED-4DB2-BD59-A6C34878D82A}">
                    <a16:rowId xmlns:a16="http://schemas.microsoft.com/office/drawing/2014/main" xmlns="" val="3944713430"/>
                  </a:ext>
                </a:extLst>
              </a:tr>
            </a:tbl>
          </a:graphicData>
        </a:graphic>
      </p:graphicFrame>
      <p:sp>
        <p:nvSpPr>
          <p:cNvPr id="7" name="TextBox 6">
            <a:extLst>
              <a:ext uri="{FF2B5EF4-FFF2-40B4-BE49-F238E27FC236}">
                <a16:creationId xmlns:a16="http://schemas.microsoft.com/office/drawing/2014/main" xmlns="" id="{BBA7D467-E5F8-184D-B29D-06A963BBF4EA}"/>
              </a:ext>
            </a:extLst>
          </p:cNvPr>
          <p:cNvSpPr txBox="1"/>
          <p:nvPr/>
        </p:nvSpPr>
        <p:spPr>
          <a:xfrm>
            <a:off x="1634836" y="2452255"/>
            <a:ext cx="184731" cy="369332"/>
          </a:xfrm>
          <a:prstGeom prst="rect">
            <a:avLst/>
          </a:prstGeom>
          <a:noFill/>
        </p:spPr>
        <p:txBody>
          <a:bodyPr wrap="none" rtlCol="0">
            <a:spAutoFit/>
          </a:bodyPr>
          <a:lstStyle/>
          <a:p>
            <a:endParaRPr lang="en-US"/>
          </a:p>
        </p:txBody>
      </p:sp>
      <p:sp>
        <p:nvSpPr>
          <p:cNvPr id="8" name="Content Placeholder 3">
            <a:extLst>
              <a:ext uri="{FF2B5EF4-FFF2-40B4-BE49-F238E27FC236}">
                <a16:creationId xmlns:a16="http://schemas.microsoft.com/office/drawing/2014/main" xmlns="" id="{E8C31A14-D3F3-0043-A28A-54DE08B2C1CE}"/>
              </a:ext>
            </a:extLst>
          </p:cNvPr>
          <p:cNvSpPr txBox="1">
            <a:spLocks/>
          </p:cNvSpPr>
          <p:nvPr/>
        </p:nvSpPr>
        <p:spPr>
          <a:xfrm>
            <a:off x="682918" y="2137784"/>
            <a:ext cx="5927094" cy="34164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Arial Narrow" panose="020B0606020202030204" pitchFamily="34" charset="0"/>
              </a:rPr>
              <a:t>”</a:t>
            </a:r>
            <a:r>
              <a:rPr lang="en-US" sz="1800" dirty="0" err="1">
                <a:latin typeface="Arial Narrow" panose="020B0606020202030204" pitchFamily="34" charset="0"/>
              </a:rPr>
              <a:t>TotalYear</a:t>
            </a:r>
            <a:r>
              <a:rPr lang="en-US" sz="1800" dirty="0">
                <a:latin typeface="Arial Narrow" panose="020B0606020202030204" pitchFamily="34" charset="0"/>
              </a:rPr>
              <a:t>” rollup provides a dynamic way to include all months excluding quarter end rollups.</a:t>
            </a:r>
          </a:p>
          <a:p>
            <a:endParaRPr lang="en-US" sz="1800" dirty="0">
              <a:latin typeface="Arial Narrow" panose="020B0606020202030204" pitchFamily="34" charset="0"/>
            </a:endParaRPr>
          </a:p>
        </p:txBody>
      </p:sp>
      <p:sp>
        <p:nvSpPr>
          <p:cNvPr id="9" name="Rectangle 4">
            <a:extLst>
              <a:ext uri="{FF2B5EF4-FFF2-40B4-BE49-F238E27FC236}">
                <a16:creationId xmlns:a16="http://schemas.microsoft.com/office/drawing/2014/main" xmlns="" id="{1B1DB537-662E-4DB2-821D-0AB414CC51BF}"/>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Dimension Design – Period</a:t>
            </a:r>
          </a:p>
        </p:txBody>
      </p:sp>
      <p:sp>
        <p:nvSpPr>
          <p:cNvPr id="6" name="Title 5">
            <a:extLst>
              <a:ext uri="{FF2B5EF4-FFF2-40B4-BE49-F238E27FC236}">
                <a16:creationId xmlns:a16="http://schemas.microsoft.com/office/drawing/2014/main" xmlns="" id="{8612572D-1142-4CE5-8810-52840694DA9A}"/>
              </a:ext>
            </a:extLst>
          </p:cNvPr>
          <p:cNvSpPr>
            <a:spLocks noGrp="1"/>
          </p:cNvSpPr>
          <p:nvPr>
            <p:ph type="title"/>
          </p:nvPr>
        </p:nvSpPr>
        <p:spPr/>
        <p:txBody>
          <a:bodyPr/>
          <a:lstStyle/>
          <a:p>
            <a:r>
              <a:rPr lang="en-US"/>
              <a:t/>
            </a:r>
            <a:br>
              <a:rPr lang="en-US"/>
            </a:br>
            <a:r>
              <a:rPr lang="en-US"/>
              <a:t/>
            </a:r>
            <a:br>
              <a:rPr lang="en-US"/>
            </a:br>
            <a:endParaRPr lang="en-US"/>
          </a:p>
        </p:txBody>
      </p:sp>
      <p:pic>
        <p:nvPicPr>
          <p:cNvPr id="15" name="Picture 14">
            <a:extLst>
              <a:ext uri="{FF2B5EF4-FFF2-40B4-BE49-F238E27FC236}">
                <a16:creationId xmlns:a16="http://schemas.microsoft.com/office/drawing/2014/main" xmlns="" id="{BA7F4C46-051E-445A-9C78-64E5C0A70182}"/>
              </a:ext>
            </a:extLst>
          </p:cNvPr>
          <p:cNvPicPr>
            <a:picLocks noChangeAspect="1"/>
          </p:cNvPicPr>
          <p:nvPr/>
        </p:nvPicPr>
        <p:blipFill>
          <a:blip r:embed="rId2"/>
          <a:stretch>
            <a:fillRect/>
          </a:stretch>
        </p:blipFill>
        <p:spPr>
          <a:xfrm>
            <a:off x="9117288" y="2137784"/>
            <a:ext cx="2465111" cy="3236649"/>
          </a:xfrm>
          <a:prstGeom prst="rect">
            <a:avLst/>
          </a:prstGeom>
          <a:ln>
            <a:solidFill>
              <a:schemeClr val="tx1"/>
            </a:solidFill>
          </a:ln>
        </p:spPr>
      </p:pic>
      <p:pic>
        <p:nvPicPr>
          <p:cNvPr id="17" name="Picture 16">
            <a:extLst>
              <a:ext uri="{FF2B5EF4-FFF2-40B4-BE49-F238E27FC236}">
                <a16:creationId xmlns:a16="http://schemas.microsoft.com/office/drawing/2014/main" xmlns="" id="{E5E4BF2A-D57B-47B8-ADCA-4DE629F67E00}"/>
              </a:ext>
            </a:extLst>
          </p:cNvPr>
          <p:cNvPicPr>
            <a:picLocks noChangeAspect="1"/>
          </p:cNvPicPr>
          <p:nvPr/>
        </p:nvPicPr>
        <p:blipFill>
          <a:blip r:embed="rId3"/>
          <a:stretch>
            <a:fillRect/>
          </a:stretch>
        </p:blipFill>
        <p:spPr>
          <a:xfrm>
            <a:off x="6745831" y="2137785"/>
            <a:ext cx="2155542" cy="4076404"/>
          </a:xfrm>
          <a:prstGeom prst="rect">
            <a:avLst/>
          </a:prstGeom>
          <a:ln>
            <a:solidFill>
              <a:schemeClr val="tx1"/>
            </a:solidFill>
          </a:ln>
        </p:spPr>
      </p:pic>
    </p:spTree>
    <p:extLst>
      <p:ext uri="{BB962C8B-B14F-4D97-AF65-F5344CB8AC3E}">
        <p14:creationId xmlns:p14="http://schemas.microsoft.com/office/powerpoint/2010/main" val="3447356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xmlns="" id="{2FC7EAB5-A589-EE4A-A255-4BFD5B5C0FD7}"/>
              </a:ext>
            </a:extLst>
          </p:cNvPr>
          <p:cNvSpPr txBox="1">
            <a:spLocks/>
          </p:cNvSpPr>
          <p:nvPr/>
        </p:nvSpPr>
        <p:spPr>
          <a:xfrm>
            <a:off x="685800" y="2137786"/>
            <a:ext cx="4347675" cy="34164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a:latin typeface="Arial Narrow" panose="020B0606020202030204" pitchFamily="34" charset="0"/>
              </a:rPr>
              <a:t>The account dimension is used to represent line items for Revenue, Expenses and statistical line items (i.e. drivers used to build up detail that feeds GL amounts).</a:t>
            </a:r>
            <a:r>
              <a:rPr lang="en-US" sz="1200">
                <a:latin typeface="Arial Narrow" panose="020B0606020202030204" pitchFamily="34" charset="0"/>
              </a:rPr>
              <a:t> </a:t>
            </a:r>
          </a:p>
          <a:p>
            <a:pPr marL="0" indent="0">
              <a:buNone/>
            </a:pPr>
            <a:endParaRPr lang="en-US" sz="1200">
              <a:latin typeface="Arial Narrow" panose="020B0606020202030204" pitchFamily="34" charset="0"/>
            </a:endParaRPr>
          </a:p>
          <a:p>
            <a:r>
              <a:rPr lang="en-US" sz="2000" b="1" i="1">
                <a:latin typeface="Arial Narrow" panose="020B0606020202030204" pitchFamily="34" charset="0"/>
              </a:rPr>
              <a:t>Prefix for Account will be set as “A”</a:t>
            </a:r>
          </a:p>
        </p:txBody>
      </p:sp>
      <p:sp>
        <p:nvSpPr>
          <p:cNvPr id="7" name="Rectangle 4">
            <a:extLst>
              <a:ext uri="{FF2B5EF4-FFF2-40B4-BE49-F238E27FC236}">
                <a16:creationId xmlns:a16="http://schemas.microsoft.com/office/drawing/2014/main" xmlns="" id="{EAC688C8-7D66-4CE2-848B-051036520A59}"/>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Dimension Design - Account</a:t>
            </a:r>
          </a:p>
        </p:txBody>
      </p:sp>
      <p:sp>
        <p:nvSpPr>
          <p:cNvPr id="9" name="Title 8">
            <a:extLst>
              <a:ext uri="{FF2B5EF4-FFF2-40B4-BE49-F238E27FC236}">
                <a16:creationId xmlns:a16="http://schemas.microsoft.com/office/drawing/2014/main" xmlns="" id="{0B20560A-9831-4DFA-A893-1F7E37A4C761}"/>
              </a:ext>
            </a:extLst>
          </p:cNvPr>
          <p:cNvSpPr>
            <a:spLocks noGrp="1"/>
          </p:cNvSpPr>
          <p:nvPr>
            <p:ph type="title"/>
          </p:nvPr>
        </p:nvSpPr>
        <p:spPr/>
        <p:txBody>
          <a:bodyPr/>
          <a:lstStyle/>
          <a:p>
            <a:r>
              <a:rPr lang="en-US"/>
              <a:t/>
            </a:r>
            <a:br>
              <a:rPr lang="en-US"/>
            </a:br>
            <a:r>
              <a:rPr lang="en-US"/>
              <a:t/>
            </a:r>
            <a:br>
              <a:rPr lang="en-US"/>
            </a:br>
            <a:endParaRPr lang="en-US"/>
          </a:p>
        </p:txBody>
      </p:sp>
      <p:graphicFrame>
        <p:nvGraphicFramePr>
          <p:cNvPr id="13" name="Content Placeholder 4">
            <a:extLst>
              <a:ext uri="{FF2B5EF4-FFF2-40B4-BE49-F238E27FC236}">
                <a16:creationId xmlns:a16="http://schemas.microsoft.com/office/drawing/2014/main" xmlns="" id="{3413D98C-0E73-4453-8753-9C5500CDF252}"/>
              </a:ext>
            </a:extLst>
          </p:cNvPr>
          <p:cNvGraphicFramePr>
            <a:graphicFrameLocks/>
          </p:cNvGraphicFramePr>
          <p:nvPr>
            <p:extLst/>
          </p:nvPr>
        </p:nvGraphicFramePr>
        <p:xfrm>
          <a:off x="685800" y="860895"/>
          <a:ext cx="10896599" cy="1040836"/>
        </p:xfrm>
        <a:graphic>
          <a:graphicData uri="http://schemas.openxmlformats.org/drawingml/2006/table">
            <a:tbl>
              <a:tblPr firstRow="1" bandRow="1">
                <a:tableStyleId>{F5AB1C69-6EDB-4FF4-983F-18BD219EF322}</a:tableStyleId>
              </a:tblPr>
              <a:tblGrid>
                <a:gridCol w="1775222">
                  <a:extLst>
                    <a:ext uri="{9D8B030D-6E8A-4147-A177-3AD203B41FA5}">
                      <a16:colId xmlns:a16="http://schemas.microsoft.com/office/drawing/2014/main" xmlns="" val="2307729282"/>
                    </a:ext>
                  </a:extLst>
                </a:gridCol>
                <a:gridCol w="2937392">
                  <a:extLst>
                    <a:ext uri="{9D8B030D-6E8A-4147-A177-3AD203B41FA5}">
                      <a16:colId xmlns:a16="http://schemas.microsoft.com/office/drawing/2014/main" xmlns="" val="2726218689"/>
                    </a:ext>
                  </a:extLst>
                </a:gridCol>
                <a:gridCol w="4770502">
                  <a:extLst>
                    <a:ext uri="{9D8B030D-6E8A-4147-A177-3AD203B41FA5}">
                      <a16:colId xmlns:a16="http://schemas.microsoft.com/office/drawing/2014/main" xmlns="" val="4199685081"/>
                    </a:ext>
                  </a:extLst>
                </a:gridCol>
                <a:gridCol w="1413483">
                  <a:extLst>
                    <a:ext uri="{9D8B030D-6E8A-4147-A177-3AD203B41FA5}">
                      <a16:colId xmlns:a16="http://schemas.microsoft.com/office/drawing/2014/main" xmlns="" val="1304468625"/>
                    </a:ext>
                  </a:extLst>
                </a:gridCol>
              </a:tblGrid>
              <a:tr h="522676">
                <a:tc>
                  <a:txBody>
                    <a:bodyPr/>
                    <a:lstStyle/>
                    <a:p>
                      <a:pPr algn="ctr"/>
                      <a:r>
                        <a:rPr lang="en-US" sz="1400" dirty="0">
                          <a:latin typeface="Arial Narrow" panose="020B0606020202030204" pitchFamily="34" charset="0"/>
                        </a:rPr>
                        <a:t>Dimension Name</a:t>
                      </a:r>
                    </a:p>
                  </a:txBody>
                  <a:tcPr anchor="ctr">
                    <a:solidFill>
                      <a:schemeClr val="accent2">
                        <a:lumMod val="75000"/>
                      </a:schemeClr>
                    </a:solidFill>
                  </a:tcPr>
                </a:tc>
                <a:tc>
                  <a:txBody>
                    <a:bodyPr/>
                    <a:lstStyle/>
                    <a:p>
                      <a:pPr algn="ctr"/>
                      <a:r>
                        <a:rPr lang="en-US" sz="1400" dirty="0">
                          <a:latin typeface="Arial Narrow" panose="020B0606020202030204" pitchFamily="34" charset="0"/>
                        </a:rPr>
                        <a:t>Naming Convention Examples</a:t>
                      </a:r>
                    </a:p>
                  </a:txBody>
                  <a:tcPr anchor="ctr">
                    <a:solidFill>
                      <a:schemeClr val="accent2">
                        <a:lumMod val="75000"/>
                      </a:schemeClr>
                    </a:solidFill>
                  </a:tcPr>
                </a:tc>
                <a:tc>
                  <a:txBody>
                    <a:bodyPr/>
                    <a:lstStyle/>
                    <a:p>
                      <a:pPr algn="ctr"/>
                      <a:r>
                        <a:rPr lang="en-US" sz="1400" dirty="0">
                          <a:latin typeface="Arial Narrow" panose="020B0606020202030204" pitchFamily="34" charset="0"/>
                        </a:rPr>
                        <a:t>Brief Description</a:t>
                      </a:r>
                    </a:p>
                  </a:txBody>
                  <a:tcPr anchor="ctr">
                    <a:solidFill>
                      <a:schemeClr val="accent2">
                        <a:lumMod val="75000"/>
                      </a:schemeClr>
                    </a:solidFill>
                  </a:tcPr>
                </a:tc>
                <a:tc>
                  <a:txBody>
                    <a:bodyPr/>
                    <a:lstStyle/>
                    <a:p>
                      <a:pPr algn="ctr"/>
                      <a:r>
                        <a:rPr lang="en-US" sz="1400" dirty="0">
                          <a:latin typeface="Arial Narrow" panose="020B0606020202030204" pitchFamily="34" charset="0"/>
                        </a:rPr>
                        <a:t>Number of Members</a:t>
                      </a:r>
                    </a:p>
                  </a:txBody>
                  <a:tcPr anchor="ctr">
                    <a:solidFill>
                      <a:schemeClr val="accent2">
                        <a:lumMod val="75000"/>
                      </a:schemeClr>
                    </a:solidFill>
                  </a:tcPr>
                </a:tc>
                <a:extLst>
                  <a:ext uri="{0D108BD9-81ED-4DB2-BD59-A6C34878D82A}">
                    <a16:rowId xmlns:a16="http://schemas.microsoft.com/office/drawing/2014/main" xmlns="" val="2437067352"/>
                  </a:ext>
                </a:extLst>
              </a:tr>
              <a:tr h="518160">
                <a:tc>
                  <a:txBody>
                    <a:bodyPr/>
                    <a:lstStyle/>
                    <a:p>
                      <a:r>
                        <a:rPr lang="en-US" sz="1400">
                          <a:latin typeface="Arial Narrow" panose="020B0606020202030204" pitchFamily="34" charset="0"/>
                        </a:rPr>
                        <a:t>Account</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Narrow" panose="020B0606020202030204" pitchFamily="34" charset="0"/>
                        </a:rPr>
                        <a:t>Name: A_1002</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Narrow" panose="020B0606020202030204" pitchFamily="34" charset="0"/>
                        </a:rPr>
                        <a:t>Alias: 1002 – Faculty - Academic</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Narrow" panose="020B0606020202030204" pitchFamily="34" charset="0"/>
                        </a:rPr>
                        <a:t>The account dimension represents categorization of  revenue, expenditures, and statistical accounts.</a:t>
                      </a:r>
                    </a:p>
                  </a:txBody>
                  <a:tcPr>
                    <a:solidFill>
                      <a:schemeClr val="bg1">
                        <a:lumMod val="85000"/>
                      </a:schemeClr>
                    </a:solidFill>
                  </a:tcPr>
                </a:tc>
                <a:tc>
                  <a:txBody>
                    <a:bodyPr/>
                    <a:lstStyle/>
                    <a:p>
                      <a:pPr algn="ctr"/>
                      <a:r>
                        <a:rPr lang="en-US" sz="1400" dirty="0">
                          <a:latin typeface="Arial Narrow" panose="020B0606020202030204" pitchFamily="34" charset="0"/>
                        </a:rPr>
                        <a:t>~1200</a:t>
                      </a:r>
                    </a:p>
                  </a:txBody>
                  <a:tcPr>
                    <a:solidFill>
                      <a:schemeClr val="bg1">
                        <a:lumMod val="85000"/>
                      </a:schemeClr>
                    </a:solidFill>
                  </a:tcPr>
                </a:tc>
                <a:extLst>
                  <a:ext uri="{0D108BD9-81ED-4DB2-BD59-A6C34878D82A}">
                    <a16:rowId xmlns:a16="http://schemas.microsoft.com/office/drawing/2014/main" xmlns="" val="2836438209"/>
                  </a:ext>
                </a:extLst>
              </a:tr>
            </a:tbl>
          </a:graphicData>
        </a:graphic>
      </p:graphicFrame>
      <p:pic>
        <p:nvPicPr>
          <p:cNvPr id="8" name="Picture 7">
            <a:extLst>
              <a:ext uri="{FF2B5EF4-FFF2-40B4-BE49-F238E27FC236}">
                <a16:creationId xmlns:a16="http://schemas.microsoft.com/office/drawing/2014/main" xmlns="" id="{A2632C09-F46B-426F-BF07-BFF1133F26B9}"/>
              </a:ext>
            </a:extLst>
          </p:cNvPr>
          <p:cNvPicPr>
            <a:picLocks noChangeAspect="1"/>
          </p:cNvPicPr>
          <p:nvPr/>
        </p:nvPicPr>
        <p:blipFill>
          <a:blip r:embed="rId2"/>
          <a:stretch>
            <a:fillRect/>
          </a:stretch>
        </p:blipFill>
        <p:spPr>
          <a:xfrm>
            <a:off x="5682472" y="2137786"/>
            <a:ext cx="5899927" cy="3655034"/>
          </a:xfrm>
          <a:prstGeom prst="rect">
            <a:avLst/>
          </a:prstGeom>
        </p:spPr>
      </p:pic>
    </p:spTree>
    <p:extLst>
      <p:ext uri="{BB962C8B-B14F-4D97-AF65-F5344CB8AC3E}">
        <p14:creationId xmlns:p14="http://schemas.microsoft.com/office/powerpoint/2010/main" val="3266440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xmlns="" id="{7E61EFF3-1247-DB4A-B1AD-CF78D5F3AEB1}"/>
              </a:ext>
            </a:extLst>
          </p:cNvPr>
          <p:cNvSpPr txBox="1">
            <a:spLocks/>
          </p:cNvSpPr>
          <p:nvPr/>
        </p:nvSpPr>
        <p:spPr>
          <a:xfrm>
            <a:off x="685800" y="2051462"/>
            <a:ext cx="5985588" cy="34164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latin typeface="Arial Narrow" panose="020B0606020202030204" pitchFamily="34" charset="0"/>
              </a:rPr>
              <a:t>The Years Dimension is used to establish the application’s range of Years.  </a:t>
            </a:r>
          </a:p>
          <a:p>
            <a:r>
              <a:rPr lang="en-US" sz="2000" dirty="0">
                <a:latin typeface="Arial Narrow" panose="020B0606020202030204" pitchFamily="34" charset="0"/>
              </a:rPr>
              <a:t>Starting range of years is </a:t>
            </a:r>
            <a:r>
              <a:rPr lang="en-US" sz="2000" dirty="0" err="1">
                <a:latin typeface="Arial Narrow" panose="020B0606020202030204" pitchFamily="34" charset="0"/>
              </a:rPr>
              <a:t>estabilished</a:t>
            </a:r>
            <a:r>
              <a:rPr lang="en-US" sz="2000" dirty="0">
                <a:latin typeface="Arial Narrow" panose="020B0606020202030204" pitchFamily="34" charset="0"/>
              </a:rPr>
              <a:t> as:  2016 – 2025</a:t>
            </a:r>
          </a:p>
          <a:p>
            <a:r>
              <a:rPr lang="en-US" sz="2000" dirty="0">
                <a:latin typeface="Arial Narrow" panose="020B0606020202030204" pitchFamily="34" charset="0"/>
              </a:rPr>
              <a:t>Years member describes the FY starting in July 1</a:t>
            </a:r>
            <a:r>
              <a:rPr lang="en-US" sz="2000" baseline="30000" dirty="0">
                <a:latin typeface="Arial Narrow" panose="020B0606020202030204" pitchFamily="34" charset="0"/>
              </a:rPr>
              <a:t>st</a:t>
            </a:r>
            <a:r>
              <a:rPr lang="en-US" sz="2000" dirty="0">
                <a:latin typeface="Arial Narrow" panose="020B0606020202030204" pitchFamily="34" charset="0"/>
              </a:rPr>
              <a:t> and ends in June 30</a:t>
            </a:r>
            <a:r>
              <a:rPr lang="en-US" sz="2000" baseline="30000" dirty="0">
                <a:latin typeface="Arial Narrow" panose="020B0606020202030204" pitchFamily="34" charset="0"/>
              </a:rPr>
              <a:t>th</a:t>
            </a:r>
            <a:r>
              <a:rPr lang="en-US" sz="2000" dirty="0">
                <a:latin typeface="Arial Narrow" panose="020B0606020202030204" pitchFamily="34" charset="0"/>
              </a:rPr>
              <a:t> of the following year</a:t>
            </a:r>
          </a:p>
          <a:p>
            <a:r>
              <a:rPr lang="en-US" sz="2000" dirty="0">
                <a:latin typeface="Arial Narrow" panose="020B0606020202030204" pitchFamily="34" charset="0"/>
              </a:rPr>
              <a:t>Additional years are easily added as an Admin function</a:t>
            </a:r>
          </a:p>
        </p:txBody>
      </p:sp>
      <p:sp>
        <p:nvSpPr>
          <p:cNvPr id="7" name="Rectangle 4">
            <a:extLst>
              <a:ext uri="{FF2B5EF4-FFF2-40B4-BE49-F238E27FC236}">
                <a16:creationId xmlns:a16="http://schemas.microsoft.com/office/drawing/2014/main" xmlns="" id="{6DB7826F-DD4E-483A-AAB1-713EDDD9268B}"/>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Dimension Design - Years</a:t>
            </a:r>
          </a:p>
        </p:txBody>
      </p:sp>
      <p:sp>
        <p:nvSpPr>
          <p:cNvPr id="8" name="Title 7">
            <a:extLst>
              <a:ext uri="{FF2B5EF4-FFF2-40B4-BE49-F238E27FC236}">
                <a16:creationId xmlns:a16="http://schemas.microsoft.com/office/drawing/2014/main" xmlns="" id="{6982299F-7FA5-4007-9FD8-43BC5F5193AA}"/>
              </a:ext>
            </a:extLst>
          </p:cNvPr>
          <p:cNvSpPr>
            <a:spLocks noGrp="1"/>
          </p:cNvSpPr>
          <p:nvPr>
            <p:ph type="title"/>
          </p:nvPr>
        </p:nvSpPr>
        <p:spPr/>
        <p:txBody>
          <a:bodyPr/>
          <a:lstStyle/>
          <a:p>
            <a:r>
              <a:rPr lang="en-US"/>
              <a:t/>
            </a:r>
            <a:br>
              <a:rPr lang="en-US"/>
            </a:br>
            <a:r>
              <a:rPr lang="en-US"/>
              <a:t/>
            </a:r>
            <a:br>
              <a:rPr lang="en-US"/>
            </a:br>
            <a:endParaRPr lang="en-US"/>
          </a:p>
        </p:txBody>
      </p:sp>
      <p:graphicFrame>
        <p:nvGraphicFramePr>
          <p:cNvPr id="11" name="Content Placeholder 4">
            <a:extLst>
              <a:ext uri="{FF2B5EF4-FFF2-40B4-BE49-F238E27FC236}">
                <a16:creationId xmlns:a16="http://schemas.microsoft.com/office/drawing/2014/main" xmlns="" id="{697DFD9E-1FB7-4D1A-86A6-75980E908AA4}"/>
              </a:ext>
            </a:extLst>
          </p:cNvPr>
          <p:cNvGraphicFramePr>
            <a:graphicFrameLocks noGrp="1"/>
          </p:cNvGraphicFramePr>
          <p:nvPr>
            <p:ph idx="1"/>
            <p:extLst/>
          </p:nvPr>
        </p:nvGraphicFramePr>
        <p:xfrm>
          <a:off x="685800" y="860895"/>
          <a:ext cx="10896599" cy="962078"/>
        </p:xfrm>
        <a:graphic>
          <a:graphicData uri="http://schemas.openxmlformats.org/drawingml/2006/table">
            <a:tbl>
              <a:tblPr firstRow="1" bandRow="1">
                <a:tableStyleId>{F5AB1C69-6EDB-4FF4-983F-18BD219EF322}</a:tableStyleId>
              </a:tblPr>
              <a:tblGrid>
                <a:gridCol w="1775222">
                  <a:extLst>
                    <a:ext uri="{9D8B030D-6E8A-4147-A177-3AD203B41FA5}">
                      <a16:colId xmlns:a16="http://schemas.microsoft.com/office/drawing/2014/main" xmlns="" val="2307729282"/>
                    </a:ext>
                  </a:extLst>
                </a:gridCol>
                <a:gridCol w="2937392">
                  <a:extLst>
                    <a:ext uri="{9D8B030D-6E8A-4147-A177-3AD203B41FA5}">
                      <a16:colId xmlns:a16="http://schemas.microsoft.com/office/drawing/2014/main" xmlns="" val="2726218689"/>
                    </a:ext>
                  </a:extLst>
                </a:gridCol>
                <a:gridCol w="4770502">
                  <a:extLst>
                    <a:ext uri="{9D8B030D-6E8A-4147-A177-3AD203B41FA5}">
                      <a16:colId xmlns:a16="http://schemas.microsoft.com/office/drawing/2014/main" xmlns="" val="4199685081"/>
                    </a:ext>
                  </a:extLst>
                </a:gridCol>
                <a:gridCol w="1413483">
                  <a:extLst>
                    <a:ext uri="{9D8B030D-6E8A-4147-A177-3AD203B41FA5}">
                      <a16:colId xmlns:a16="http://schemas.microsoft.com/office/drawing/2014/main" xmlns="" val="1304468625"/>
                    </a:ext>
                  </a:extLst>
                </a:gridCol>
              </a:tblGrid>
              <a:tr h="447787">
                <a:tc>
                  <a:txBody>
                    <a:bodyPr/>
                    <a:lstStyle/>
                    <a:p>
                      <a:pPr algn="ctr"/>
                      <a:r>
                        <a:rPr lang="en-US" sz="1400" dirty="0">
                          <a:latin typeface="Arial Narrow" panose="020B0606020202030204" pitchFamily="34" charset="0"/>
                        </a:rPr>
                        <a:t>Dimension Name</a:t>
                      </a:r>
                    </a:p>
                  </a:txBody>
                  <a:tcPr anchor="ctr">
                    <a:solidFill>
                      <a:schemeClr val="accent2">
                        <a:lumMod val="75000"/>
                      </a:schemeClr>
                    </a:solidFill>
                  </a:tcPr>
                </a:tc>
                <a:tc>
                  <a:txBody>
                    <a:bodyPr/>
                    <a:lstStyle/>
                    <a:p>
                      <a:pPr algn="ctr"/>
                      <a:r>
                        <a:rPr lang="en-US" sz="1400" dirty="0">
                          <a:latin typeface="Arial Narrow" panose="020B0606020202030204" pitchFamily="34" charset="0"/>
                        </a:rPr>
                        <a:t>Naming Convention Examples</a:t>
                      </a:r>
                    </a:p>
                  </a:txBody>
                  <a:tcPr anchor="ctr">
                    <a:solidFill>
                      <a:schemeClr val="accent2">
                        <a:lumMod val="75000"/>
                      </a:schemeClr>
                    </a:solidFill>
                  </a:tcPr>
                </a:tc>
                <a:tc>
                  <a:txBody>
                    <a:bodyPr/>
                    <a:lstStyle/>
                    <a:p>
                      <a:pPr algn="ctr"/>
                      <a:r>
                        <a:rPr lang="en-US" sz="1400" dirty="0">
                          <a:latin typeface="Arial Narrow" panose="020B0606020202030204" pitchFamily="34" charset="0"/>
                        </a:rPr>
                        <a:t>Brief Description</a:t>
                      </a:r>
                    </a:p>
                  </a:txBody>
                  <a:tcPr anchor="ctr">
                    <a:solidFill>
                      <a:schemeClr val="accent2">
                        <a:lumMod val="75000"/>
                      </a:schemeClr>
                    </a:solidFill>
                  </a:tcPr>
                </a:tc>
                <a:tc>
                  <a:txBody>
                    <a:bodyPr/>
                    <a:lstStyle/>
                    <a:p>
                      <a:pPr algn="ctr"/>
                      <a:r>
                        <a:rPr lang="en-US" sz="1400" dirty="0">
                          <a:latin typeface="Arial Narrow" panose="020B0606020202030204" pitchFamily="34" charset="0"/>
                        </a:rPr>
                        <a:t>Number of Members</a:t>
                      </a:r>
                    </a:p>
                  </a:txBody>
                  <a:tcPr anchor="ctr">
                    <a:solidFill>
                      <a:schemeClr val="accent2">
                        <a:lumMod val="75000"/>
                      </a:schemeClr>
                    </a:solidFill>
                  </a:tcPr>
                </a:tc>
                <a:extLst>
                  <a:ext uri="{0D108BD9-81ED-4DB2-BD59-A6C34878D82A}">
                    <a16:rowId xmlns:a16="http://schemas.microsoft.com/office/drawing/2014/main" xmlns="" val="2437067352"/>
                  </a:ext>
                </a:extLst>
              </a:tr>
              <a:tr h="443918">
                <a:tc>
                  <a:txBody>
                    <a:bodyPr/>
                    <a:lstStyle/>
                    <a:p>
                      <a:r>
                        <a:rPr lang="en-US" sz="1400">
                          <a:latin typeface="Arial Narrow" panose="020B0606020202030204" pitchFamily="34" charset="0"/>
                        </a:rPr>
                        <a:t>Years</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Narrow" panose="020B0606020202030204" pitchFamily="34" charset="0"/>
                        </a:rPr>
                        <a:t>Name:  FY18         Alias: 2017 - 2018</a:t>
                      </a:r>
                    </a:p>
                  </a:txBody>
                  <a:tcPr>
                    <a:solidFill>
                      <a:schemeClr val="bg1">
                        <a:lumMod val="85000"/>
                      </a:schemeClr>
                    </a:solidFill>
                  </a:tcPr>
                </a:tc>
                <a:tc>
                  <a:txBody>
                    <a:bodyPr/>
                    <a:lstStyle/>
                    <a:p>
                      <a:r>
                        <a:rPr lang="en-US" sz="1400">
                          <a:latin typeface="Arial Narrow" panose="020B0606020202030204" pitchFamily="34" charset="0"/>
                        </a:rPr>
                        <a:t>Fiscal Year</a:t>
                      </a:r>
                    </a:p>
                  </a:txBody>
                  <a:tcPr>
                    <a:solidFill>
                      <a:schemeClr val="bg1">
                        <a:lumMod val="85000"/>
                      </a:schemeClr>
                    </a:solidFill>
                  </a:tcPr>
                </a:tc>
                <a:tc>
                  <a:txBody>
                    <a:bodyPr/>
                    <a:lstStyle/>
                    <a:p>
                      <a:pPr algn="ctr"/>
                      <a:r>
                        <a:rPr lang="en-US" sz="1400" dirty="0">
                          <a:latin typeface="Arial Narrow" panose="020B0606020202030204" pitchFamily="34" charset="0"/>
                        </a:rPr>
                        <a:t>10</a:t>
                      </a:r>
                    </a:p>
                  </a:txBody>
                  <a:tcPr>
                    <a:solidFill>
                      <a:schemeClr val="bg1">
                        <a:lumMod val="85000"/>
                      </a:schemeClr>
                    </a:solidFill>
                  </a:tcPr>
                </a:tc>
                <a:extLst>
                  <a:ext uri="{0D108BD9-81ED-4DB2-BD59-A6C34878D82A}">
                    <a16:rowId xmlns:a16="http://schemas.microsoft.com/office/drawing/2014/main" xmlns="" val="3043746436"/>
                  </a:ext>
                </a:extLst>
              </a:tr>
            </a:tbl>
          </a:graphicData>
        </a:graphic>
      </p:graphicFrame>
      <p:pic>
        <p:nvPicPr>
          <p:cNvPr id="2" name="Picture 1">
            <a:extLst>
              <a:ext uri="{FF2B5EF4-FFF2-40B4-BE49-F238E27FC236}">
                <a16:creationId xmlns:a16="http://schemas.microsoft.com/office/drawing/2014/main" xmlns="" id="{B77F0FD5-1E8D-438B-89C8-06257FC1BBEF}"/>
              </a:ext>
            </a:extLst>
          </p:cNvPr>
          <p:cNvPicPr>
            <a:picLocks noChangeAspect="1"/>
          </p:cNvPicPr>
          <p:nvPr/>
        </p:nvPicPr>
        <p:blipFill>
          <a:blip r:embed="rId2"/>
          <a:stretch>
            <a:fillRect/>
          </a:stretch>
        </p:blipFill>
        <p:spPr>
          <a:xfrm>
            <a:off x="8898961" y="2051462"/>
            <a:ext cx="2683438" cy="2436562"/>
          </a:xfrm>
          <a:prstGeom prst="rect">
            <a:avLst/>
          </a:prstGeom>
          <a:ln>
            <a:solidFill>
              <a:schemeClr val="tx1"/>
            </a:solidFill>
          </a:ln>
        </p:spPr>
      </p:pic>
    </p:spTree>
    <p:extLst>
      <p:ext uri="{BB962C8B-B14F-4D97-AF65-F5344CB8AC3E}">
        <p14:creationId xmlns:p14="http://schemas.microsoft.com/office/powerpoint/2010/main" val="39223233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xmlns="" id="{4225E49E-D923-A243-9181-F6DE41F3C051}"/>
              </a:ext>
            </a:extLst>
          </p:cNvPr>
          <p:cNvSpPr txBox="1">
            <a:spLocks/>
          </p:cNvSpPr>
          <p:nvPr/>
        </p:nvSpPr>
        <p:spPr>
          <a:xfrm>
            <a:off x="685800" y="2133270"/>
            <a:ext cx="5642774" cy="3416466"/>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atin typeface="Arial Narrow" panose="020B0606020202030204" pitchFamily="34" charset="0"/>
              </a:rPr>
              <a:t>Versions allow multiple iterations of a budget (e.g., Budget Version_1), model possible assumptions based on different assumptions (e.g., Sandbox1, What-if)</a:t>
            </a:r>
          </a:p>
          <a:p>
            <a:r>
              <a:rPr lang="en-US">
                <a:latin typeface="Arial Narrow" panose="020B0606020202030204" pitchFamily="34" charset="0"/>
              </a:rPr>
              <a:t>A “Working” version will be used to collect and update data for the budget and forecast.  Copies of this version by scenario will be created as needed based on the frequency of review with management during the Plan and other processes to allow for comparative reporting. Input and Adjustment</a:t>
            </a:r>
          </a:p>
          <a:p>
            <a:r>
              <a:rPr lang="en-US">
                <a:latin typeface="Arial Narrow" panose="020B0606020202030204" pitchFamily="34" charset="0"/>
              </a:rPr>
              <a:t>A “Final” version will be used to collect actuals and approved budget and forecast versions.</a:t>
            </a:r>
          </a:p>
        </p:txBody>
      </p:sp>
      <p:sp>
        <p:nvSpPr>
          <p:cNvPr id="7" name="Rectangle 4">
            <a:extLst>
              <a:ext uri="{FF2B5EF4-FFF2-40B4-BE49-F238E27FC236}">
                <a16:creationId xmlns:a16="http://schemas.microsoft.com/office/drawing/2014/main" xmlns="" id="{67CB83A2-836D-4515-B3C6-4A7A914C003D}"/>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Dimension Design – Version</a:t>
            </a:r>
          </a:p>
        </p:txBody>
      </p:sp>
      <p:sp>
        <p:nvSpPr>
          <p:cNvPr id="6" name="Title 5">
            <a:extLst>
              <a:ext uri="{FF2B5EF4-FFF2-40B4-BE49-F238E27FC236}">
                <a16:creationId xmlns:a16="http://schemas.microsoft.com/office/drawing/2014/main" xmlns="" id="{8696D228-921F-4169-8C60-AB819DFDB583}"/>
              </a:ext>
            </a:extLst>
          </p:cNvPr>
          <p:cNvSpPr>
            <a:spLocks noGrp="1"/>
          </p:cNvSpPr>
          <p:nvPr>
            <p:ph type="title"/>
          </p:nvPr>
        </p:nvSpPr>
        <p:spPr/>
        <p:txBody>
          <a:bodyPr/>
          <a:lstStyle/>
          <a:p>
            <a:r>
              <a:rPr lang="en-US"/>
              <a:t/>
            </a:r>
            <a:br>
              <a:rPr lang="en-US"/>
            </a:br>
            <a:r>
              <a:rPr lang="en-US"/>
              <a:t/>
            </a:r>
            <a:br>
              <a:rPr lang="en-US"/>
            </a:br>
            <a:endParaRPr lang="en-US"/>
          </a:p>
        </p:txBody>
      </p:sp>
      <p:graphicFrame>
        <p:nvGraphicFramePr>
          <p:cNvPr id="14" name="Content Placeholder 4">
            <a:extLst>
              <a:ext uri="{FF2B5EF4-FFF2-40B4-BE49-F238E27FC236}">
                <a16:creationId xmlns:a16="http://schemas.microsoft.com/office/drawing/2014/main" xmlns="" id="{01DD70F7-E0B9-41C1-A1A4-3FB45ACA0ACE}"/>
              </a:ext>
            </a:extLst>
          </p:cNvPr>
          <p:cNvGraphicFramePr>
            <a:graphicFrameLocks/>
          </p:cNvGraphicFramePr>
          <p:nvPr>
            <p:extLst/>
          </p:nvPr>
        </p:nvGraphicFramePr>
        <p:xfrm>
          <a:off x="685800" y="860895"/>
          <a:ext cx="10896599" cy="1036320"/>
        </p:xfrm>
        <a:graphic>
          <a:graphicData uri="http://schemas.openxmlformats.org/drawingml/2006/table">
            <a:tbl>
              <a:tblPr firstRow="1" bandRow="1">
                <a:tableStyleId>{F5AB1C69-6EDB-4FF4-983F-18BD219EF322}</a:tableStyleId>
              </a:tblPr>
              <a:tblGrid>
                <a:gridCol w="1775222">
                  <a:extLst>
                    <a:ext uri="{9D8B030D-6E8A-4147-A177-3AD203B41FA5}">
                      <a16:colId xmlns:a16="http://schemas.microsoft.com/office/drawing/2014/main" xmlns="" val="2307729282"/>
                    </a:ext>
                  </a:extLst>
                </a:gridCol>
                <a:gridCol w="2937392">
                  <a:extLst>
                    <a:ext uri="{9D8B030D-6E8A-4147-A177-3AD203B41FA5}">
                      <a16:colId xmlns:a16="http://schemas.microsoft.com/office/drawing/2014/main" xmlns="" val="2726218689"/>
                    </a:ext>
                  </a:extLst>
                </a:gridCol>
                <a:gridCol w="4770502">
                  <a:extLst>
                    <a:ext uri="{9D8B030D-6E8A-4147-A177-3AD203B41FA5}">
                      <a16:colId xmlns:a16="http://schemas.microsoft.com/office/drawing/2014/main" xmlns="" val="4199685081"/>
                    </a:ext>
                  </a:extLst>
                </a:gridCol>
                <a:gridCol w="1413483">
                  <a:extLst>
                    <a:ext uri="{9D8B030D-6E8A-4147-A177-3AD203B41FA5}">
                      <a16:colId xmlns:a16="http://schemas.microsoft.com/office/drawing/2014/main" xmlns="" val="1304468625"/>
                    </a:ext>
                  </a:extLst>
                </a:gridCol>
              </a:tblGrid>
              <a:tr h="445853">
                <a:tc>
                  <a:txBody>
                    <a:bodyPr/>
                    <a:lstStyle/>
                    <a:p>
                      <a:pPr algn="ctr"/>
                      <a:r>
                        <a:rPr lang="en-US" sz="1400" dirty="0">
                          <a:latin typeface="Arial Narrow" panose="020B0606020202030204" pitchFamily="34" charset="0"/>
                        </a:rPr>
                        <a:t>Dimension Name</a:t>
                      </a:r>
                    </a:p>
                  </a:txBody>
                  <a:tcPr anchor="ctr">
                    <a:solidFill>
                      <a:schemeClr val="accent2">
                        <a:lumMod val="75000"/>
                      </a:schemeClr>
                    </a:solidFill>
                  </a:tcPr>
                </a:tc>
                <a:tc>
                  <a:txBody>
                    <a:bodyPr/>
                    <a:lstStyle/>
                    <a:p>
                      <a:pPr algn="ctr"/>
                      <a:r>
                        <a:rPr lang="en-US" sz="1400" dirty="0">
                          <a:latin typeface="Arial Narrow" panose="020B0606020202030204" pitchFamily="34" charset="0"/>
                        </a:rPr>
                        <a:t>Naming Convention Examples</a:t>
                      </a:r>
                    </a:p>
                  </a:txBody>
                  <a:tcPr anchor="ctr">
                    <a:solidFill>
                      <a:schemeClr val="accent2">
                        <a:lumMod val="75000"/>
                      </a:schemeClr>
                    </a:solidFill>
                  </a:tcPr>
                </a:tc>
                <a:tc>
                  <a:txBody>
                    <a:bodyPr/>
                    <a:lstStyle/>
                    <a:p>
                      <a:pPr algn="ctr"/>
                      <a:r>
                        <a:rPr lang="en-US" sz="1400" dirty="0">
                          <a:latin typeface="Arial Narrow" panose="020B0606020202030204" pitchFamily="34" charset="0"/>
                        </a:rPr>
                        <a:t>Brief Description</a:t>
                      </a:r>
                    </a:p>
                  </a:txBody>
                  <a:tcPr anchor="ctr">
                    <a:solidFill>
                      <a:schemeClr val="accent2">
                        <a:lumMod val="75000"/>
                      </a:schemeClr>
                    </a:solidFill>
                  </a:tcPr>
                </a:tc>
                <a:tc>
                  <a:txBody>
                    <a:bodyPr/>
                    <a:lstStyle/>
                    <a:p>
                      <a:pPr algn="ctr"/>
                      <a:r>
                        <a:rPr lang="en-US" sz="1400" dirty="0">
                          <a:latin typeface="Arial Narrow" panose="020B0606020202030204" pitchFamily="34" charset="0"/>
                        </a:rPr>
                        <a:t>Number of Members</a:t>
                      </a:r>
                    </a:p>
                  </a:txBody>
                  <a:tcPr anchor="ctr">
                    <a:solidFill>
                      <a:schemeClr val="accent2">
                        <a:lumMod val="75000"/>
                      </a:schemeClr>
                    </a:solidFill>
                  </a:tcPr>
                </a:tc>
                <a:extLst>
                  <a:ext uri="{0D108BD9-81ED-4DB2-BD59-A6C34878D82A}">
                    <a16:rowId xmlns:a16="http://schemas.microsoft.com/office/drawing/2014/main" xmlns="" val="2437067352"/>
                  </a:ext>
                </a:extLst>
              </a:tr>
              <a:tr h="445853">
                <a:tc>
                  <a:txBody>
                    <a:bodyPr/>
                    <a:lstStyle/>
                    <a:p>
                      <a:r>
                        <a:rPr lang="en-US" sz="1400">
                          <a:latin typeface="Arial Narrow" panose="020B0606020202030204" pitchFamily="34" charset="0"/>
                        </a:rPr>
                        <a:t>Version</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Narrow" panose="020B0606020202030204" pitchFamily="34" charset="0"/>
                        </a:rPr>
                        <a:t>Name: Working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Narrow" panose="020B0606020202030204" pitchFamily="34" charset="0"/>
                        </a:rPr>
                        <a:t>Alias: Working</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Narrow" panose="020B0606020202030204" pitchFamily="34" charset="0"/>
                        </a:rPr>
                        <a:t>Works in conjunction with the Scenario dimension to provide the ultimate flexibility</a:t>
                      </a:r>
                    </a:p>
                  </a:txBody>
                  <a:tcPr>
                    <a:solidFill>
                      <a:schemeClr val="bg1">
                        <a:lumMod val="85000"/>
                      </a:schemeClr>
                    </a:solidFill>
                  </a:tcPr>
                </a:tc>
                <a:tc>
                  <a:txBody>
                    <a:bodyPr/>
                    <a:lstStyle/>
                    <a:p>
                      <a:pPr algn="ctr"/>
                      <a:r>
                        <a:rPr lang="en-US" sz="1400" dirty="0">
                          <a:latin typeface="Arial Narrow" panose="020B0606020202030204" pitchFamily="34" charset="0"/>
                        </a:rPr>
                        <a:t>~15</a:t>
                      </a:r>
                    </a:p>
                  </a:txBody>
                  <a:tcPr>
                    <a:solidFill>
                      <a:schemeClr val="bg1">
                        <a:lumMod val="85000"/>
                      </a:schemeClr>
                    </a:solidFill>
                  </a:tcPr>
                </a:tc>
                <a:extLst>
                  <a:ext uri="{0D108BD9-81ED-4DB2-BD59-A6C34878D82A}">
                    <a16:rowId xmlns:a16="http://schemas.microsoft.com/office/drawing/2014/main" xmlns="" val="498223717"/>
                  </a:ext>
                </a:extLst>
              </a:tr>
            </a:tbl>
          </a:graphicData>
        </a:graphic>
      </p:graphicFrame>
      <p:pic>
        <p:nvPicPr>
          <p:cNvPr id="15" name="Picture 14">
            <a:extLst>
              <a:ext uri="{FF2B5EF4-FFF2-40B4-BE49-F238E27FC236}">
                <a16:creationId xmlns:a16="http://schemas.microsoft.com/office/drawing/2014/main" xmlns="" id="{E367F917-B4CE-4CE2-8DAA-18A28D08FD99}"/>
              </a:ext>
            </a:extLst>
          </p:cNvPr>
          <p:cNvPicPr>
            <a:picLocks noChangeAspect="1"/>
          </p:cNvPicPr>
          <p:nvPr/>
        </p:nvPicPr>
        <p:blipFill>
          <a:blip r:embed="rId2"/>
          <a:stretch>
            <a:fillRect/>
          </a:stretch>
        </p:blipFill>
        <p:spPr>
          <a:xfrm>
            <a:off x="6585996" y="2250611"/>
            <a:ext cx="5016918" cy="3319640"/>
          </a:xfrm>
          <a:prstGeom prst="rect">
            <a:avLst/>
          </a:prstGeom>
        </p:spPr>
      </p:pic>
    </p:spTree>
    <p:extLst>
      <p:ext uri="{BB962C8B-B14F-4D97-AF65-F5344CB8AC3E}">
        <p14:creationId xmlns:p14="http://schemas.microsoft.com/office/powerpoint/2010/main" val="35932655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xmlns="" id="{71B1D7DC-A119-F142-8741-FDD8AD3CC8D8}"/>
              </a:ext>
            </a:extLst>
          </p:cNvPr>
          <p:cNvSpPr txBox="1">
            <a:spLocks/>
          </p:cNvSpPr>
          <p:nvPr/>
        </p:nvSpPr>
        <p:spPr>
          <a:xfrm>
            <a:off x="685800" y="2528522"/>
            <a:ext cx="5642774" cy="29141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a:latin typeface="Arial Narrow" panose="020B0606020202030204" pitchFamily="34" charset="0"/>
              </a:rPr>
              <a:t>The Scenario dimension is used to capture categories of data such as budget, forecast, and actual.  Scenarios have the added functionality of defining a planning period range, which controls the months and years open for data entry for any given Scenario. </a:t>
            </a:r>
          </a:p>
        </p:txBody>
      </p:sp>
      <p:sp>
        <p:nvSpPr>
          <p:cNvPr id="9" name="Rectangle 4">
            <a:extLst>
              <a:ext uri="{FF2B5EF4-FFF2-40B4-BE49-F238E27FC236}">
                <a16:creationId xmlns:a16="http://schemas.microsoft.com/office/drawing/2014/main" xmlns="" id="{0021DD67-763D-4988-8032-C843F988F444}"/>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Dimension Design - Scenario</a:t>
            </a:r>
          </a:p>
        </p:txBody>
      </p:sp>
      <p:sp>
        <p:nvSpPr>
          <p:cNvPr id="7" name="Title 6">
            <a:extLst>
              <a:ext uri="{FF2B5EF4-FFF2-40B4-BE49-F238E27FC236}">
                <a16:creationId xmlns:a16="http://schemas.microsoft.com/office/drawing/2014/main" xmlns="" id="{6C0E7E71-E94D-4828-BDDF-EB2EA118FE03}"/>
              </a:ext>
            </a:extLst>
          </p:cNvPr>
          <p:cNvSpPr>
            <a:spLocks noGrp="1"/>
          </p:cNvSpPr>
          <p:nvPr>
            <p:ph type="title"/>
          </p:nvPr>
        </p:nvSpPr>
        <p:spPr/>
        <p:txBody>
          <a:bodyPr/>
          <a:lstStyle/>
          <a:p>
            <a:r>
              <a:rPr lang="en-US"/>
              <a:t/>
            </a:r>
            <a:br>
              <a:rPr lang="en-US"/>
            </a:br>
            <a:r>
              <a:rPr lang="en-US"/>
              <a:t/>
            </a:r>
            <a:br>
              <a:rPr lang="en-US"/>
            </a:br>
            <a:endParaRPr lang="en-US"/>
          </a:p>
        </p:txBody>
      </p:sp>
      <p:graphicFrame>
        <p:nvGraphicFramePr>
          <p:cNvPr id="13" name="Content Placeholder 4">
            <a:extLst>
              <a:ext uri="{FF2B5EF4-FFF2-40B4-BE49-F238E27FC236}">
                <a16:creationId xmlns:a16="http://schemas.microsoft.com/office/drawing/2014/main" xmlns="" id="{87985221-3C5D-441E-A41B-57095360672B}"/>
              </a:ext>
            </a:extLst>
          </p:cNvPr>
          <p:cNvGraphicFramePr>
            <a:graphicFrameLocks/>
          </p:cNvGraphicFramePr>
          <p:nvPr>
            <p:extLst/>
          </p:nvPr>
        </p:nvGraphicFramePr>
        <p:xfrm>
          <a:off x="685800" y="860895"/>
          <a:ext cx="10896599" cy="1463040"/>
        </p:xfrm>
        <a:graphic>
          <a:graphicData uri="http://schemas.openxmlformats.org/drawingml/2006/table">
            <a:tbl>
              <a:tblPr firstRow="1" bandRow="1">
                <a:tableStyleId>{F5AB1C69-6EDB-4FF4-983F-18BD219EF322}</a:tableStyleId>
              </a:tblPr>
              <a:tblGrid>
                <a:gridCol w="1775222">
                  <a:extLst>
                    <a:ext uri="{9D8B030D-6E8A-4147-A177-3AD203B41FA5}">
                      <a16:colId xmlns:a16="http://schemas.microsoft.com/office/drawing/2014/main" xmlns="" val="2307729282"/>
                    </a:ext>
                  </a:extLst>
                </a:gridCol>
                <a:gridCol w="2937392">
                  <a:extLst>
                    <a:ext uri="{9D8B030D-6E8A-4147-A177-3AD203B41FA5}">
                      <a16:colId xmlns:a16="http://schemas.microsoft.com/office/drawing/2014/main" xmlns="" val="2726218689"/>
                    </a:ext>
                  </a:extLst>
                </a:gridCol>
                <a:gridCol w="4770502">
                  <a:extLst>
                    <a:ext uri="{9D8B030D-6E8A-4147-A177-3AD203B41FA5}">
                      <a16:colId xmlns:a16="http://schemas.microsoft.com/office/drawing/2014/main" xmlns="" val="4199685081"/>
                    </a:ext>
                  </a:extLst>
                </a:gridCol>
                <a:gridCol w="1413483">
                  <a:extLst>
                    <a:ext uri="{9D8B030D-6E8A-4147-A177-3AD203B41FA5}">
                      <a16:colId xmlns:a16="http://schemas.microsoft.com/office/drawing/2014/main" xmlns="" val="1304468625"/>
                    </a:ext>
                  </a:extLst>
                </a:gridCol>
              </a:tblGrid>
              <a:tr h="504725">
                <a:tc>
                  <a:txBody>
                    <a:bodyPr/>
                    <a:lstStyle/>
                    <a:p>
                      <a:pPr algn="ctr"/>
                      <a:r>
                        <a:rPr lang="en-US" sz="1400" dirty="0">
                          <a:latin typeface="Arial Narrow" panose="020B0606020202030204" pitchFamily="34" charset="0"/>
                        </a:rPr>
                        <a:t>Dimension Name</a:t>
                      </a:r>
                    </a:p>
                  </a:txBody>
                  <a:tcPr anchor="ctr">
                    <a:solidFill>
                      <a:schemeClr val="accent2">
                        <a:lumMod val="75000"/>
                      </a:schemeClr>
                    </a:solidFill>
                  </a:tcPr>
                </a:tc>
                <a:tc>
                  <a:txBody>
                    <a:bodyPr/>
                    <a:lstStyle/>
                    <a:p>
                      <a:pPr algn="ctr"/>
                      <a:r>
                        <a:rPr lang="en-US" sz="1400" dirty="0">
                          <a:latin typeface="Arial Narrow" panose="020B0606020202030204" pitchFamily="34" charset="0"/>
                        </a:rPr>
                        <a:t>Naming Convention Examples</a:t>
                      </a:r>
                    </a:p>
                  </a:txBody>
                  <a:tcPr anchor="ctr">
                    <a:solidFill>
                      <a:schemeClr val="accent2">
                        <a:lumMod val="75000"/>
                      </a:schemeClr>
                    </a:solidFill>
                  </a:tcPr>
                </a:tc>
                <a:tc>
                  <a:txBody>
                    <a:bodyPr/>
                    <a:lstStyle/>
                    <a:p>
                      <a:pPr algn="ctr"/>
                      <a:r>
                        <a:rPr lang="en-US" sz="1400" dirty="0">
                          <a:latin typeface="Arial Narrow" panose="020B0606020202030204" pitchFamily="34" charset="0"/>
                        </a:rPr>
                        <a:t>Brief Description</a:t>
                      </a:r>
                    </a:p>
                  </a:txBody>
                  <a:tcPr anchor="ctr">
                    <a:solidFill>
                      <a:schemeClr val="accent2">
                        <a:lumMod val="75000"/>
                      </a:schemeClr>
                    </a:solidFill>
                  </a:tcPr>
                </a:tc>
                <a:tc>
                  <a:txBody>
                    <a:bodyPr/>
                    <a:lstStyle/>
                    <a:p>
                      <a:pPr algn="ctr"/>
                      <a:r>
                        <a:rPr lang="en-US" sz="1400" dirty="0">
                          <a:latin typeface="Arial Narrow" panose="020B0606020202030204" pitchFamily="34" charset="0"/>
                        </a:rPr>
                        <a:t>Number of Members</a:t>
                      </a:r>
                    </a:p>
                  </a:txBody>
                  <a:tcPr anchor="ctr">
                    <a:solidFill>
                      <a:schemeClr val="accent2">
                        <a:lumMod val="75000"/>
                      </a:schemeClr>
                    </a:solidFill>
                  </a:tcPr>
                </a:tc>
                <a:extLst>
                  <a:ext uri="{0D108BD9-81ED-4DB2-BD59-A6C34878D82A}">
                    <a16:rowId xmlns:a16="http://schemas.microsoft.com/office/drawing/2014/main" xmlns="" val="2437067352"/>
                  </a:ext>
                </a:extLst>
              </a:tr>
              <a:tr h="920380">
                <a:tc>
                  <a:txBody>
                    <a:bodyPr/>
                    <a:lstStyle/>
                    <a:p>
                      <a:r>
                        <a:rPr lang="en-US" sz="1400">
                          <a:latin typeface="Arial Narrow" panose="020B0606020202030204" pitchFamily="34" charset="0"/>
                        </a:rPr>
                        <a:t>Scenario</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Narrow" panose="020B0606020202030204" pitchFamily="34" charset="0"/>
                        </a:rPr>
                        <a:t>Name: Budget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Narrow" panose="020B0606020202030204" pitchFamily="34" charset="0"/>
                        </a:rPr>
                        <a:t>Alias: Budget</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Narrow" panose="020B0606020202030204" pitchFamily="34" charset="0"/>
                        </a:rPr>
                        <a:t>The scenario dimension is used to capture categories of data, for example budget load or budget transfers.  It is possible to support multiple segmentations of budget prior to submission as part of the foundational design</a:t>
                      </a:r>
                    </a:p>
                  </a:txBody>
                  <a:tcPr>
                    <a:solidFill>
                      <a:schemeClr val="bg1">
                        <a:lumMod val="85000"/>
                      </a:schemeClr>
                    </a:solidFill>
                  </a:tcPr>
                </a:tc>
                <a:tc>
                  <a:txBody>
                    <a:bodyPr/>
                    <a:lstStyle/>
                    <a:p>
                      <a:pPr algn="ctr"/>
                      <a:r>
                        <a:rPr lang="en-US" sz="1400" dirty="0">
                          <a:latin typeface="Arial Narrow" panose="020B0606020202030204" pitchFamily="34" charset="0"/>
                        </a:rPr>
                        <a:t>~12</a:t>
                      </a:r>
                    </a:p>
                  </a:txBody>
                  <a:tcPr>
                    <a:solidFill>
                      <a:schemeClr val="bg1">
                        <a:lumMod val="85000"/>
                      </a:schemeClr>
                    </a:solidFill>
                  </a:tcPr>
                </a:tc>
                <a:extLst>
                  <a:ext uri="{0D108BD9-81ED-4DB2-BD59-A6C34878D82A}">
                    <a16:rowId xmlns:a16="http://schemas.microsoft.com/office/drawing/2014/main" xmlns="" val="1189070529"/>
                  </a:ext>
                </a:extLst>
              </a:tr>
            </a:tbl>
          </a:graphicData>
        </a:graphic>
      </p:graphicFrame>
      <p:pic>
        <p:nvPicPr>
          <p:cNvPr id="17" name="Picture 16">
            <a:extLst>
              <a:ext uri="{FF2B5EF4-FFF2-40B4-BE49-F238E27FC236}">
                <a16:creationId xmlns:a16="http://schemas.microsoft.com/office/drawing/2014/main" xmlns="" id="{62BC1C7D-4474-4789-8850-6E0F75826268}"/>
              </a:ext>
            </a:extLst>
          </p:cNvPr>
          <p:cNvPicPr>
            <a:picLocks noChangeAspect="1"/>
          </p:cNvPicPr>
          <p:nvPr/>
        </p:nvPicPr>
        <p:blipFill>
          <a:blip r:embed="rId2"/>
          <a:stretch>
            <a:fillRect/>
          </a:stretch>
        </p:blipFill>
        <p:spPr>
          <a:xfrm>
            <a:off x="7050729" y="2606205"/>
            <a:ext cx="4531670" cy="3390900"/>
          </a:xfrm>
          <a:prstGeom prst="rect">
            <a:avLst/>
          </a:prstGeom>
        </p:spPr>
      </p:pic>
    </p:spTree>
    <p:extLst>
      <p:ext uri="{BB962C8B-B14F-4D97-AF65-F5344CB8AC3E}">
        <p14:creationId xmlns:p14="http://schemas.microsoft.com/office/powerpoint/2010/main" val="7571480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xmlns="" id="{4DED0786-9CDA-E742-B672-6AFFA4212162}"/>
              </a:ext>
            </a:extLst>
          </p:cNvPr>
          <p:cNvSpPr txBox="1">
            <a:spLocks/>
          </p:cNvSpPr>
          <p:nvPr/>
        </p:nvSpPr>
        <p:spPr>
          <a:xfrm>
            <a:off x="685800" y="2522739"/>
            <a:ext cx="4450078" cy="29141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Arial Narrow" panose="020B0606020202030204" pitchFamily="34" charset="0"/>
              </a:rPr>
              <a:t>The organizational department structure will be stored in the ”Department” dimension.</a:t>
            </a:r>
          </a:p>
          <a:p>
            <a:r>
              <a:rPr lang="en-US" sz="1800" dirty="0">
                <a:latin typeface="Arial Narrow" panose="020B0606020202030204" pitchFamily="34" charset="0"/>
              </a:rPr>
              <a:t>Department structure will be specific to each institution.</a:t>
            </a:r>
          </a:p>
          <a:p>
            <a:r>
              <a:rPr lang="en-US" sz="1800" dirty="0">
                <a:latin typeface="Arial Narrow" panose="020B0606020202030204" pitchFamily="34" charset="0"/>
              </a:rPr>
              <a:t> Alternate views can be created in the hierarchy to represent different views of the “Department” dimension.  </a:t>
            </a:r>
          </a:p>
          <a:p>
            <a:r>
              <a:rPr lang="en-US" sz="1800" b="1" dirty="0">
                <a:latin typeface="Arial Narrow" panose="020B0606020202030204" pitchFamily="34" charset="0"/>
              </a:rPr>
              <a:t>Department Prefix will utilize the naming convention from SFS (i.e. MSN, WTW)</a:t>
            </a:r>
          </a:p>
        </p:txBody>
      </p:sp>
      <p:sp>
        <p:nvSpPr>
          <p:cNvPr id="11" name="Rectangle 4">
            <a:extLst>
              <a:ext uri="{FF2B5EF4-FFF2-40B4-BE49-F238E27FC236}">
                <a16:creationId xmlns:a16="http://schemas.microsoft.com/office/drawing/2014/main" xmlns="" id="{C2CCC0F9-BE58-4FBD-AFEF-7D47D187051A}"/>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Dimension Design - Department</a:t>
            </a:r>
          </a:p>
        </p:txBody>
      </p:sp>
      <p:sp>
        <p:nvSpPr>
          <p:cNvPr id="8" name="Title 7">
            <a:extLst>
              <a:ext uri="{FF2B5EF4-FFF2-40B4-BE49-F238E27FC236}">
                <a16:creationId xmlns:a16="http://schemas.microsoft.com/office/drawing/2014/main" xmlns="" id="{E800BE3C-7A76-4430-8531-095272230BFE}"/>
              </a:ext>
            </a:extLst>
          </p:cNvPr>
          <p:cNvSpPr>
            <a:spLocks noGrp="1"/>
          </p:cNvSpPr>
          <p:nvPr>
            <p:ph type="title"/>
          </p:nvPr>
        </p:nvSpPr>
        <p:spPr/>
        <p:txBody>
          <a:bodyPr/>
          <a:lstStyle/>
          <a:p>
            <a:r>
              <a:rPr lang="en-US"/>
              <a:t/>
            </a:r>
            <a:br>
              <a:rPr lang="en-US"/>
            </a:br>
            <a:r>
              <a:rPr lang="en-US"/>
              <a:t/>
            </a:r>
            <a:br>
              <a:rPr lang="en-US"/>
            </a:br>
            <a:endParaRPr lang="en-US"/>
          </a:p>
        </p:txBody>
      </p:sp>
      <p:graphicFrame>
        <p:nvGraphicFramePr>
          <p:cNvPr id="13" name="Content Placeholder 4">
            <a:extLst>
              <a:ext uri="{FF2B5EF4-FFF2-40B4-BE49-F238E27FC236}">
                <a16:creationId xmlns:a16="http://schemas.microsoft.com/office/drawing/2014/main" xmlns="" id="{13935CD9-B8DE-40DB-8C02-239256E9D847}"/>
              </a:ext>
            </a:extLst>
          </p:cNvPr>
          <p:cNvGraphicFramePr>
            <a:graphicFrameLocks/>
          </p:cNvGraphicFramePr>
          <p:nvPr>
            <p:extLst>
              <p:ext uri="{D42A27DB-BD31-4B8C-83A1-F6EECF244321}">
                <p14:modId xmlns:p14="http://schemas.microsoft.com/office/powerpoint/2010/main" val="1366928555"/>
              </p:ext>
            </p:extLst>
          </p:nvPr>
        </p:nvGraphicFramePr>
        <p:xfrm>
          <a:off x="685800" y="860895"/>
          <a:ext cx="10896599" cy="1425789"/>
        </p:xfrm>
        <a:graphic>
          <a:graphicData uri="http://schemas.openxmlformats.org/drawingml/2006/table">
            <a:tbl>
              <a:tblPr firstRow="1" bandRow="1">
                <a:tableStyleId>{F5AB1C69-6EDB-4FF4-983F-18BD219EF322}</a:tableStyleId>
              </a:tblPr>
              <a:tblGrid>
                <a:gridCol w="1775222">
                  <a:extLst>
                    <a:ext uri="{9D8B030D-6E8A-4147-A177-3AD203B41FA5}">
                      <a16:colId xmlns:a16="http://schemas.microsoft.com/office/drawing/2014/main" xmlns="" val="2307729282"/>
                    </a:ext>
                  </a:extLst>
                </a:gridCol>
                <a:gridCol w="2937392">
                  <a:extLst>
                    <a:ext uri="{9D8B030D-6E8A-4147-A177-3AD203B41FA5}">
                      <a16:colId xmlns:a16="http://schemas.microsoft.com/office/drawing/2014/main" xmlns="" val="2726218689"/>
                    </a:ext>
                  </a:extLst>
                </a:gridCol>
                <a:gridCol w="4770502">
                  <a:extLst>
                    <a:ext uri="{9D8B030D-6E8A-4147-A177-3AD203B41FA5}">
                      <a16:colId xmlns:a16="http://schemas.microsoft.com/office/drawing/2014/main" xmlns="" val="4199685081"/>
                    </a:ext>
                  </a:extLst>
                </a:gridCol>
                <a:gridCol w="1413483">
                  <a:extLst>
                    <a:ext uri="{9D8B030D-6E8A-4147-A177-3AD203B41FA5}">
                      <a16:colId xmlns:a16="http://schemas.microsoft.com/office/drawing/2014/main" xmlns="" val="1304468625"/>
                    </a:ext>
                  </a:extLst>
                </a:gridCol>
              </a:tblGrid>
              <a:tr h="502071">
                <a:tc>
                  <a:txBody>
                    <a:bodyPr/>
                    <a:lstStyle/>
                    <a:p>
                      <a:pPr algn="ctr"/>
                      <a:r>
                        <a:rPr lang="en-US" sz="1400" dirty="0">
                          <a:latin typeface="Arial Narrow" panose="020B0606020202030204" pitchFamily="34" charset="0"/>
                        </a:rPr>
                        <a:t>Dimension Name</a:t>
                      </a:r>
                    </a:p>
                  </a:txBody>
                  <a:tcPr anchor="ctr">
                    <a:solidFill>
                      <a:schemeClr val="accent2">
                        <a:lumMod val="75000"/>
                      </a:schemeClr>
                    </a:solidFill>
                  </a:tcPr>
                </a:tc>
                <a:tc>
                  <a:txBody>
                    <a:bodyPr/>
                    <a:lstStyle/>
                    <a:p>
                      <a:pPr algn="ctr"/>
                      <a:r>
                        <a:rPr lang="en-US" sz="1400" dirty="0">
                          <a:latin typeface="Arial Narrow" panose="020B0606020202030204" pitchFamily="34" charset="0"/>
                        </a:rPr>
                        <a:t>Naming Convention Examples</a:t>
                      </a:r>
                    </a:p>
                  </a:txBody>
                  <a:tcPr anchor="ctr">
                    <a:solidFill>
                      <a:schemeClr val="accent2">
                        <a:lumMod val="75000"/>
                      </a:schemeClr>
                    </a:solidFill>
                  </a:tcPr>
                </a:tc>
                <a:tc>
                  <a:txBody>
                    <a:bodyPr/>
                    <a:lstStyle/>
                    <a:p>
                      <a:pPr algn="ctr"/>
                      <a:r>
                        <a:rPr lang="en-US" sz="1400" dirty="0">
                          <a:latin typeface="Arial Narrow" panose="020B0606020202030204" pitchFamily="34" charset="0"/>
                        </a:rPr>
                        <a:t>Brief Description</a:t>
                      </a:r>
                    </a:p>
                  </a:txBody>
                  <a:tcPr anchor="ctr">
                    <a:solidFill>
                      <a:schemeClr val="accent2">
                        <a:lumMod val="75000"/>
                      </a:schemeClr>
                    </a:solidFill>
                  </a:tcPr>
                </a:tc>
                <a:tc>
                  <a:txBody>
                    <a:bodyPr/>
                    <a:lstStyle/>
                    <a:p>
                      <a:pPr algn="ctr"/>
                      <a:r>
                        <a:rPr lang="en-US" sz="1400" dirty="0">
                          <a:latin typeface="Arial Narrow" panose="020B0606020202030204" pitchFamily="34" charset="0"/>
                        </a:rPr>
                        <a:t>Number of Members</a:t>
                      </a:r>
                    </a:p>
                  </a:txBody>
                  <a:tcPr anchor="ctr">
                    <a:solidFill>
                      <a:schemeClr val="accent2">
                        <a:lumMod val="75000"/>
                      </a:schemeClr>
                    </a:solidFill>
                  </a:tcPr>
                </a:tc>
                <a:extLst>
                  <a:ext uri="{0D108BD9-81ED-4DB2-BD59-A6C34878D82A}">
                    <a16:rowId xmlns:a16="http://schemas.microsoft.com/office/drawing/2014/main" xmlns="" val="2437067352"/>
                  </a:ext>
                </a:extLst>
              </a:tr>
              <a:tr h="907629">
                <a:tc>
                  <a:txBody>
                    <a:bodyPr/>
                    <a:lstStyle/>
                    <a:p>
                      <a:r>
                        <a:rPr lang="en-US" sz="1400">
                          <a:latin typeface="Arial Narrow" panose="020B0606020202030204" pitchFamily="34" charset="0"/>
                        </a:rPr>
                        <a:t>Department</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Narrow" panose="020B0606020202030204" pitchFamily="34" charset="0"/>
                        </a:rPr>
                        <a:t>Name:  WTW_101000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Arial Narrow" panose="020B0606020202030204" pitchFamily="34" charset="0"/>
                        </a:rPr>
                        <a:t>Alias: Chancellor’s Office (WTW – 101000)</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Narrow" panose="020B0606020202030204" pitchFamily="34" charset="0"/>
                        </a:rPr>
                        <a:t>Departments represent unique academic or operational units.  The current department naming convention is referred to as the UDDS which stands for Unit, Division, Department, Sub-Department.</a:t>
                      </a:r>
                    </a:p>
                  </a:txBody>
                  <a:tcPr>
                    <a:solidFill>
                      <a:schemeClr val="bg1">
                        <a:lumMod val="85000"/>
                      </a:schemeClr>
                    </a:solidFill>
                  </a:tcPr>
                </a:tc>
                <a:tc>
                  <a:txBody>
                    <a:bodyPr/>
                    <a:lstStyle/>
                    <a:p>
                      <a:pPr algn="ctr"/>
                      <a:r>
                        <a:rPr lang="en-US" sz="1400" dirty="0">
                          <a:latin typeface="Arial Narrow" panose="020B0606020202030204" pitchFamily="34" charset="0"/>
                        </a:rPr>
                        <a:t>Will vary by institution</a:t>
                      </a:r>
                    </a:p>
                  </a:txBody>
                  <a:tcPr>
                    <a:solidFill>
                      <a:schemeClr val="bg1">
                        <a:lumMod val="85000"/>
                      </a:schemeClr>
                    </a:solidFill>
                  </a:tcPr>
                </a:tc>
                <a:extLst>
                  <a:ext uri="{0D108BD9-81ED-4DB2-BD59-A6C34878D82A}">
                    <a16:rowId xmlns:a16="http://schemas.microsoft.com/office/drawing/2014/main" xmlns="" val="3947027455"/>
                  </a:ext>
                </a:extLst>
              </a:tr>
            </a:tbl>
          </a:graphicData>
        </a:graphic>
      </p:graphicFrame>
    </p:spTree>
    <p:extLst>
      <p:ext uri="{BB962C8B-B14F-4D97-AF65-F5344CB8AC3E}">
        <p14:creationId xmlns:p14="http://schemas.microsoft.com/office/powerpoint/2010/main" val="8478413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xmlns="" id="{C2CCC0F9-BE58-4FBD-AFEF-7D47D187051A}"/>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Dimension Design – Department Cont.</a:t>
            </a:r>
          </a:p>
        </p:txBody>
      </p:sp>
      <p:sp>
        <p:nvSpPr>
          <p:cNvPr id="8" name="Title 7">
            <a:extLst>
              <a:ext uri="{FF2B5EF4-FFF2-40B4-BE49-F238E27FC236}">
                <a16:creationId xmlns:a16="http://schemas.microsoft.com/office/drawing/2014/main" xmlns="" id="{E800BE3C-7A76-4430-8531-095272230BFE}"/>
              </a:ext>
            </a:extLst>
          </p:cNvPr>
          <p:cNvSpPr>
            <a:spLocks noGrp="1"/>
          </p:cNvSpPr>
          <p:nvPr>
            <p:ph type="title"/>
          </p:nvPr>
        </p:nvSpPr>
        <p:spPr/>
        <p:txBody>
          <a:bodyPr/>
          <a:lstStyle/>
          <a:p>
            <a:r>
              <a:rPr lang="en-US"/>
              <a:t/>
            </a:r>
            <a:br>
              <a:rPr lang="en-US"/>
            </a:br>
            <a:r>
              <a:rPr lang="en-US"/>
              <a:t/>
            </a:r>
            <a:br>
              <a:rPr lang="en-US"/>
            </a:br>
            <a:endParaRPr lang="en-US"/>
          </a:p>
        </p:txBody>
      </p:sp>
      <p:pic>
        <p:nvPicPr>
          <p:cNvPr id="5" name="Picture 4">
            <a:extLst>
              <a:ext uri="{FF2B5EF4-FFF2-40B4-BE49-F238E27FC236}">
                <a16:creationId xmlns:a16="http://schemas.microsoft.com/office/drawing/2014/main" xmlns="" id="{11685833-8676-4A3B-ACEC-2B86F6A07006}"/>
              </a:ext>
            </a:extLst>
          </p:cNvPr>
          <p:cNvPicPr>
            <a:picLocks noChangeAspect="1"/>
          </p:cNvPicPr>
          <p:nvPr/>
        </p:nvPicPr>
        <p:blipFill>
          <a:blip r:embed="rId2"/>
          <a:stretch>
            <a:fillRect/>
          </a:stretch>
        </p:blipFill>
        <p:spPr>
          <a:xfrm>
            <a:off x="2509935" y="838200"/>
            <a:ext cx="6663890" cy="5181600"/>
          </a:xfrm>
          <a:prstGeom prst="rect">
            <a:avLst/>
          </a:prstGeom>
        </p:spPr>
      </p:pic>
    </p:spTree>
    <p:extLst>
      <p:ext uri="{BB962C8B-B14F-4D97-AF65-F5344CB8AC3E}">
        <p14:creationId xmlns:p14="http://schemas.microsoft.com/office/powerpoint/2010/main" val="36368862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xmlns="" id="{92D78AA9-1739-2E49-A72D-01708C762D13}"/>
              </a:ext>
            </a:extLst>
          </p:cNvPr>
          <p:cNvSpPr txBox="1">
            <a:spLocks/>
          </p:cNvSpPr>
          <p:nvPr/>
        </p:nvSpPr>
        <p:spPr>
          <a:xfrm>
            <a:off x="662354" y="2590800"/>
            <a:ext cx="4450078" cy="29141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a:latin typeface="Arial Narrow" panose="020B0606020202030204" pitchFamily="34" charset="0"/>
              </a:rPr>
              <a:t>The Fund financial information structure will be stored in the ”Fund” dimension.</a:t>
            </a:r>
          </a:p>
          <a:p>
            <a:r>
              <a:rPr lang="en-US" sz="1800" b="1" i="1">
                <a:latin typeface="Arial Narrow" panose="020B0606020202030204" pitchFamily="34" charset="0"/>
              </a:rPr>
              <a:t>Prefix for Fund will be set as “F”</a:t>
            </a:r>
          </a:p>
        </p:txBody>
      </p:sp>
      <p:sp>
        <p:nvSpPr>
          <p:cNvPr id="11" name="Rectangle 4">
            <a:extLst>
              <a:ext uri="{FF2B5EF4-FFF2-40B4-BE49-F238E27FC236}">
                <a16:creationId xmlns:a16="http://schemas.microsoft.com/office/drawing/2014/main" xmlns="" id="{D8BFA9C9-FF58-4E52-A807-FDB4830C808C}"/>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Dimension Design - Fund</a:t>
            </a:r>
          </a:p>
        </p:txBody>
      </p:sp>
      <p:sp>
        <p:nvSpPr>
          <p:cNvPr id="7" name="Title 6">
            <a:extLst>
              <a:ext uri="{FF2B5EF4-FFF2-40B4-BE49-F238E27FC236}">
                <a16:creationId xmlns:a16="http://schemas.microsoft.com/office/drawing/2014/main" xmlns="" id="{DE08FF85-7028-40B4-A937-9D25EB785696}"/>
              </a:ext>
            </a:extLst>
          </p:cNvPr>
          <p:cNvSpPr>
            <a:spLocks noGrp="1"/>
          </p:cNvSpPr>
          <p:nvPr>
            <p:ph type="title"/>
          </p:nvPr>
        </p:nvSpPr>
        <p:spPr/>
        <p:txBody>
          <a:bodyPr/>
          <a:lstStyle/>
          <a:p>
            <a:r>
              <a:rPr lang="en-US"/>
              <a:t/>
            </a:r>
            <a:br>
              <a:rPr lang="en-US"/>
            </a:br>
            <a:r>
              <a:rPr lang="en-US"/>
              <a:t/>
            </a:r>
            <a:br>
              <a:rPr lang="en-US"/>
            </a:br>
            <a:endParaRPr lang="en-US"/>
          </a:p>
        </p:txBody>
      </p:sp>
      <p:graphicFrame>
        <p:nvGraphicFramePr>
          <p:cNvPr id="13" name="Content Placeholder 4">
            <a:extLst>
              <a:ext uri="{FF2B5EF4-FFF2-40B4-BE49-F238E27FC236}">
                <a16:creationId xmlns:a16="http://schemas.microsoft.com/office/drawing/2014/main" xmlns="" id="{ABDA209E-5FAF-4CCA-9C85-1143C827008D}"/>
              </a:ext>
            </a:extLst>
          </p:cNvPr>
          <p:cNvGraphicFramePr>
            <a:graphicFrameLocks/>
          </p:cNvGraphicFramePr>
          <p:nvPr>
            <p:extLst/>
          </p:nvPr>
        </p:nvGraphicFramePr>
        <p:xfrm>
          <a:off x="685800" y="878509"/>
          <a:ext cx="10896599" cy="1342317"/>
        </p:xfrm>
        <a:graphic>
          <a:graphicData uri="http://schemas.openxmlformats.org/drawingml/2006/table">
            <a:tbl>
              <a:tblPr firstRow="1" bandRow="1">
                <a:tableStyleId>{F5AB1C69-6EDB-4FF4-983F-18BD219EF322}</a:tableStyleId>
              </a:tblPr>
              <a:tblGrid>
                <a:gridCol w="1775222">
                  <a:extLst>
                    <a:ext uri="{9D8B030D-6E8A-4147-A177-3AD203B41FA5}">
                      <a16:colId xmlns:a16="http://schemas.microsoft.com/office/drawing/2014/main" xmlns="" val="2307729282"/>
                    </a:ext>
                  </a:extLst>
                </a:gridCol>
                <a:gridCol w="2937392">
                  <a:extLst>
                    <a:ext uri="{9D8B030D-6E8A-4147-A177-3AD203B41FA5}">
                      <a16:colId xmlns:a16="http://schemas.microsoft.com/office/drawing/2014/main" xmlns="" val="2726218689"/>
                    </a:ext>
                  </a:extLst>
                </a:gridCol>
                <a:gridCol w="4770502">
                  <a:extLst>
                    <a:ext uri="{9D8B030D-6E8A-4147-A177-3AD203B41FA5}">
                      <a16:colId xmlns:a16="http://schemas.microsoft.com/office/drawing/2014/main" xmlns="" val="4199685081"/>
                    </a:ext>
                  </a:extLst>
                </a:gridCol>
                <a:gridCol w="1413483">
                  <a:extLst>
                    <a:ext uri="{9D8B030D-6E8A-4147-A177-3AD203B41FA5}">
                      <a16:colId xmlns:a16="http://schemas.microsoft.com/office/drawing/2014/main" xmlns="" val="1304468625"/>
                    </a:ext>
                  </a:extLst>
                </a:gridCol>
              </a:tblGrid>
              <a:tr h="471244">
                <a:tc>
                  <a:txBody>
                    <a:bodyPr/>
                    <a:lstStyle/>
                    <a:p>
                      <a:r>
                        <a:rPr lang="en-US" sz="1400" dirty="0">
                          <a:latin typeface="Arial Narrow" panose="020B0606020202030204" pitchFamily="34" charset="0"/>
                        </a:rPr>
                        <a:t>Dimension Name</a:t>
                      </a:r>
                    </a:p>
                  </a:txBody>
                  <a:tcPr anchor="ctr">
                    <a:solidFill>
                      <a:schemeClr val="accent2">
                        <a:lumMod val="75000"/>
                      </a:schemeClr>
                    </a:solidFill>
                  </a:tcPr>
                </a:tc>
                <a:tc>
                  <a:txBody>
                    <a:bodyPr/>
                    <a:lstStyle/>
                    <a:p>
                      <a:r>
                        <a:rPr lang="en-US" sz="1400" dirty="0">
                          <a:latin typeface="Arial Narrow" panose="020B0606020202030204" pitchFamily="34" charset="0"/>
                        </a:rPr>
                        <a:t>Naming Convention Examples</a:t>
                      </a:r>
                    </a:p>
                  </a:txBody>
                  <a:tcPr anchor="ctr">
                    <a:solidFill>
                      <a:schemeClr val="accent2">
                        <a:lumMod val="75000"/>
                      </a:schemeClr>
                    </a:solidFill>
                  </a:tcPr>
                </a:tc>
                <a:tc>
                  <a:txBody>
                    <a:bodyPr/>
                    <a:lstStyle/>
                    <a:p>
                      <a:r>
                        <a:rPr lang="en-US" sz="1400" dirty="0">
                          <a:latin typeface="Arial Narrow" panose="020B0606020202030204" pitchFamily="34" charset="0"/>
                        </a:rPr>
                        <a:t>Brief Description</a:t>
                      </a:r>
                    </a:p>
                  </a:txBody>
                  <a:tcPr anchor="ctr">
                    <a:solidFill>
                      <a:schemeClr val="accent2">
                        <a:lumMod val="75000"/>
                      </a:schemeClr>
                    </a:solidFill>
                  </a:tcPr>
                </a:tc>
                <a:tc>
                  <a:txBody>
                    <a:bodyPr/>
                    <a:lstStyle/>
                    <a:p>
                      <a:r>
                        <a:rPr lang="en-US" sz="1400" dirty="0">
                          <a:latin typeface="Arial Narrow" panose="020B0606020202030204" pitchFamily="34" charset="0"/>
                        </a:rPr>
                        <a:t>Number of Members</a:t>
                      </a:r>
                    </a:p>
                  </a:txBody>
                  <a:tcPr anchor="ctr">
                    <a:solidFill>
                      <a:schemeClr val="accent2">
                        <a:lumMod val="75000"/>
                      </a:schemeClr>
                    </a:solidFill>
                  </a:tcPr>
                </a:tc>
                <a:extLst>
                  <a:ext uri="{0D108BD9-81ED-4DB2-BD59-A6C34878D82A}">
                    <a16:rowId xmlns:a16="http://schemas.microsoft.com/office/drawing/2014/main" xmlns="" val="2437067352"/>
                  </a:ext>
                </a:extLst>
              </a:tr>
              <a:tr h="824157">
                <a:tc>
                  <a:txBody>
                    <a:bodyPr/>
                    <a:lstStyle/>
                    <a:p>
                      <a:r>
                        <a:rPr lang="en-US" sz="1400">
                          <a:latin typeface="Arial Narrow" panose="020B0606020202030204" pitchFamily="34" charset="0"/>
                        </a:rPr>
                        <a:t>Fund</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Narrow" panose="020B0606020202030204" pitchFamily="34" charset="0"/>
                        </a:rPr>
                        <a:t>Name: F_101</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Narrow" panose="020B0606020202030204" pitchFamily="34" charset="0"/>
                        </a:rPr>
                        <a:t>Alias: GPO – Doctoral Cluster (101)</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Narrow" panose="020B0606020202030204" pitchFamily="34" charset="0"/>
                        </a:rPr>
                        <a:t>Funds segregate financial information for the purpose of carrying on specific activities and categorizes the characteristics and limitations placed on resources recorded in the accounts. </a:t>
                      </a:r>
                    </a:p>
                  </a:txBody>
                  <a:tcPr>
                    <a:solidFill>
                      <a:schemeClr val="bg1">
                        <a:lumMod val="85000"/>
                      </a:schemeClr>
                    </a:solidFill>
                  </a:tcPr>
                </a:tc>
                <a:tc>
                  <a:txBody>
                    <a:bodyPr/>
                    <a:lstStyle/>
                    <a:p>
                      <a:pPr algn="ctr"/>
                      <a:r>
                        <a:rPr lang="en-US" sz="1400" dirty="0">
                          <a:latin typeface="Arial Narrow" panose="020B0606020202030204" pitchFamily="34" charset="0"/>
                        </a:rPr>
                        <a:t>~100</a:t>
                      </a:r>
                    </a:p>
                  </a:txBody>
                  <a:tcPr>
                    <a:solidFill>
                      <a:schemeClr val="bg1">
                        <a:lumMod val="85000"/>
                      </a:schemeClr>
                    </a:solidFill>
                  </a:tcPr>
                </a:tc>
                <a:extLst>
                  <a:ext uri="{0D108BD9-81ED-4DB2-BD59-A6C34878D82A}">
                    <a16:rowId xmlns:a16="http://schemas.microsoft.com/office/drawing/2014/main" xmlns="" val="3944713430"/>
                  </a:ext>
                </a:extLst>
              </a:tr>
            </a:tbl>
          </a:graphicData>
        </a:graphic>
      </p:graphicFrame>
      <p:pic>
        <p:nvPicPr>
          <p:cNvPr id="15" name="Picture 14">
            <a:extLst>
              <a:ext uri="{FF2B5EF4-FFF2-40B4-BE49-F238E27FC236}">
                <a16:creationId xmlns:a16="http://schemas.microsoft.com/office/drawing/2014/main" xmlns="" id="{106D20B5-F2B0-4F64-9F59-BB51B5E1D0BF}"/>
              </a:ext>
            </a:extLst>
          </p:cNvPr>
          <p:cNvPicPr>
            <a:picLocks noChangeAspect="1"/>
          </p:cNvPicPr>
          <p:nvPr/>
        </p:nvPicPr>
        <p:blipFill>
          <a:blip r:embed="rId2"/>
          <a:stretch>
            <a:fillRect/>
          </a:stretch>
        </p:blipFill>
        <p:spPr>
          <a:xfrm>
            <a:off x="8077200" y="2362200"/>
            <a:ext cx="3505199" cy="3677185"/>
          </a:xfrm>
          <a:prstGeom prst="rect">
            <a:avLst/>
          </a:prstGeom>
        </p:spPr>
      </p:pic>
    </p:spTree>
    <p:extLst>
      <p:ext uri="{BB962C8B-B14F-4D97-AF65-F5344CB8AC3E}">
        <p14:creationId xmlns:p14="http://schemas.microsoft.com/office/powerpoint/2010/main" val="419562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1108760"/>
            <a:ext cx="10972799" cy="1631216"/>
          </a:xfrm>
          <a:prstGeom prst="rect">
            <a:avLst/>
          </a:prstGeom>
          <a:noFill/>
        </p:spPr>
        <p:txBody>
          <a:bodyPr wrap="square" rtlCol="0">
            <a:spAutoFit/>
          </a:bodyPr>
          <a:lstStyle/>
          <a:p>
            <a:r>
              <a:rPr lang="en-US" sz="2000" dirty="0">
                <a:latin typeface="Arial Narrow" panose="020B0606020202030204" pitchFamily="34" charset="0"/>
              </a:rPr>
              <a:t>The overall budget redesign project will be completed in various phases. </a:t>
            </a:r>
          </a:p>
          <a:p>
            <a:endParaRPr lang="en-US" sz="2000" dirty="0">
              <a:latin typeface="Arial Narrow" panose="020B0606020202030204" pitchFamily="34" charset="0"/>
            </a:endParaRPr>
          </a:p>
          <a:p>
            <a:r>
              <a:rPr lang="en-US" sz="2000" dirty="0">
                <a:latin typeface="Arial Narrow" panose="020B0606020202030204" pitchFamily="34" charset="0"/>
              </a:rPr>
              <a:t>Upon the completion of Phase I, PlanUW will be further refined and developed as needed to reflect any changes in the University's budgeting process approach, as well as introduce enhanced capabilities into the current model.  </a:t>
            </a:r>
          </a:p>
          <a:p>
            <a:endParaRPr lang="en-US" sz="2000" dirty="0">
              <a:latin typeface="Arial Narrow" panose="020B0606020202030204" pitchFamily="34" charset="0"/>
            </a:endParaRPr>
          </a:p>
        </p:txBody>
      </p:sp>
      <p:sp>
        <p:nvSpPr>
          <p:cNvPr id="9" name="Rectangle 4">
            <a:extLst>
              <a:ext uri="{FF2B5EF4-FFF2-40B4-BE49-F238E27FC236}">
                <a16:creationId xmlns:a16="http://schemas.microsoft.com/office/drawing/2014/main" xmlns="" id="{7C6C9824-DE60-4E2A-B55B-45C222AC666A}"/>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Phased Approach</a:t>
            </a:r>
          </a:p>
        </p:txBody>
      </p:sp>
      <p:graphicFrame>
        <p:nvGraphicFramePr>
          <p:cNvPr id="7" name="Diagram 6">
            <a:extLst>
              <a:ext uri="{FF2B5EF4-FFF2-40B4-BE49-F238E27FC236}">
                <a16:creationId xmlns:a16="http://schemas.microsoft.com/office/drawing/2014/main" xmlns="" id="{13226496-D15C-46FA-B08B-B72817234DDF}"/>
              </a:ext>
            </a:extLst>
          </p:cNvPr>
          <p:cNvGraphicFramePr/>
          <p:nvPr>
            <p:extLst>
              <p:ext uri="{D42A27DB-BD31-4B8C-83A1-F6EECF244321}">
                <p14:modId xmlns:p14="http://schemas.microsoft.com/office/powerpoint/2010/main" val="1173642001"/>
              </p:ext>
            </p:extLst>
          </p:nvPr>
        </p:nvGraphicFramePr>
        <p:xfrm>
          <a:off x="2032000" y="2739976"/>
          <a:ext cx="8128000" cy="2020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a:extLst>
              <a:ext uri="{FF2B5EF4-FFF2-40B4-BE49-F238E27FC236}">
                <a16:creationId xmlns:a16="http://schemas.microsoft.com/office/drawing/2014/main" xmlns="" id="{2A36607E-8D0F-44AC-BEE1-0219CE8CB311}"/>
              </a:ext>
            </a:extLst>
          </p:cNvPr>
          <p:cNvCxnSpPr/>
          <p:nvPr/>
        </p:nvCxnSpPr>
        <p:spPr>
          <a:xfrm flipV="1">
            <a:off x="3533775" y="4388470"/>
            <a:ext cx="0" cy="490885"/>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xmlns="" id="{6601F05A-8B1E-4400-A251-4A66C2BDA11E}"/>
              </a:ext>
            </a:extLst>
          </p:cNvPr>
          <p:cNvSpPr txBox="1"/>
          <p:nvPr/>
        </p:nvSpPr>
        <p:spPr>
          <a:xfrm>
            <a:off x="2519362" y="4972050"/>
            <a:ext cx="2028825" cy="369332"/>
          </a:xfrm>
          <a:prstGeom prst="rect">
            <a:avLst/>
          </a:prstGeom>
        </p:spPr>
        <p:txBody>
          <a:bodyPr vert="horz" wrap="square" rtlCol="0">
            <a:spAutoFit/>
          </a:bodyPr>
          <a:lstStyle/>
          <a:p>
            <a:pPr marL="0" marR="0" indent="0" algn="ctr" defTabSz="914400" rtl="0" eaLnBrk="0" fontAlgn="base" latinLnBrk="0" hangingPunct="0">
              <a:lnSpc>
                <a:spcPct val="100000"/>
              </a:lnSpc>
              <a:spcBef>
                <a:spcPct val="20000"/>
              </a:spcBef>
              <a:spcAft>
                <a:spcPct val="0"/>
              </a:spcAft>
              <a:buClrTx/>
              <a:buSzTx/>
              <a:buFont typeface="Wingdings" pitchFamily="2" charset="2"/>
              <a:buNone/>
              <a:tabLst/>
            </a:pPr>
            <a:r>
              <a:rPr lang="en-US" kern="0" dirty="0">
                <a:solidFill>
                  <a:srgbClr val="000000"/>
                </a:solidFill>
                <a:latin typeface="Arial Narrow"/>
                <a:ea typeface="ＭＳ Ｐゴシック" pitchFamily="-106" charset="-128"/>
              </a:rPr>
              <a:t>PBCS today</a:t>
            </a:r>
            <a:endParaRPr kumimoji="0" lang="en-US" b="0" i="0" strike="noStrike" kern="0" cap="none" spc="0" normalizeH="0" baseline="0" noProof="0" dirty="0">
              <a:ln>
                <a:noFill/>
              </a:ln>
              <a:solidFill>
                <a:srgbClr val="000000"/>
              </a:solidFill>
              <a:effectLst/>
              <a:uLnTx/>
              <a:uFillTx/>
              <a:latin typeface="Arial Narrow"/>
              <a:ea typeface="ＭＳ Ｐゴシック" pitchFamily="-106" charset="-128"/>
            </a:endParaRPr>
          </a:p>
        </p:txBody>
      </p:sp>
    </p:spTree>
    <p:custDataLst>
      <p:tags r:id="rId1"/>
    </p:custDataLst>
    <p:extLst>
      <p:ext uri="{BB962C8B-B14F-4D97-AF65-F5344CB8AC3E}">
        <p14:creationId xmlns:p14="http://schemas.microsoft.com/office/powerpoint/2010/main" val="19091534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xmlns="" id="{496F981F-4F1D-874C-9E4F-F469FD617BE0}"/>
              </a:ext>
            </a:extLst>
          </p:cNvPr>
          <p:cNvSpPr txBox="1">
            <a:spLocks/>
          </p:cNvSpPr>
          <p:nvPr/>
        </p:nvSpPr>
        <p:spPr>
          <a:xfrm>
            <a:off x="685800" y="2590800"/>
            <a:ext cx="4450078" cy="29141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a:latin typeface="Arial Narrow" panose="020B0606020202030204" pitchFamily="34" charset="0"/>
              </a:rPr>
              <a:t>The Program-initiative structure will be stored in the ”Program” dimension.</a:t>
            </a:r>
          </a:p>
          <a:p>
            <a:r>
              <a:rPr lang="en-US" sz="1800" b="1" i="1">
                <a:latin typeface="Arial Narrow" panose="020B0606020202030204" pitchFamily="34" charset="0"/>
              </a:rPr>
              <a:t>Prefix for Fund will be set as “P”</a:t>
            </a:r>
          </a:p>
        </p:txBody>
      </p:sp>
      <p:sp>
        <p:nvSpPr>
          <p:cNvPr id="8" name="Title 7">
            <a:extLst>
              <a:ext uri="{FF2B5EF4-FFF2-40B4-BE49-F238E27FC236}">
                <a16:creationId xmlns:a16="http://schemas.microsoft.com/office/drawing/2014/main" xmlns="" id="{BEBE1351-56D0-442F-8059-A074D4B55F58}"/>
              </a:ext>
            </a:extLst>
          </p:cNvPr>
          <p:cNvSpPr>
            <a:spLocks noGrp="1"/>
          </p:cNvSpPr>
          <p:nvPr>
            <p:ph type="title"/>
          </p:nvPr>
        </p:nvSpPr>
        <p:spPr/>
        <p:txBody>
          <a:bodyPr/>
          <a:lstStyle/>
          <a:p>
            <a:r>
              <a:rPr lang="en-US"/>
              <a:t/>
            </a:r>
            <a:br>
              <a:rPr lang="en-US"/>
            </a:br>
            <a:r>
              <a:rPr lang="en-US"/>
              <a:t/>
            </a:r>
            <a:br>
              <a:rPr lang="en-US"/>
            </a:br>
            <a:endParaRPr lang="en-US"/>
          </a:p>
        </p:txBody>
      </p:sp>
      <p:sp>
        <p:nvSpPr>
          <p:cNvPr id="9" name="Rectangle 4">
            <a:extLst>
              <a:ext uri="{FF2B5EF4-FFF2-40B4-BE49-F238E27FC236}">
                <a16:creationId xmlns:a16="http://schemas.microsoft.com/office/drawing/2014/main" xmlns="" id="{5EB40423-804A-40FC-9236-39515B9AD6FF}"/>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Dimension Design - Program</a:t>
            </a:r>
          </a:p>
        </p:txBody>
      </p:sp>
      <p:graphicFrame>
        <p:nvGraphicFramePr>
          <p:cNvPr id="12" name="Content Placeholder 4">
            <a:extLst>
              <a:ext uri="{FF2B5EF4-FFF2-40B4-BE49-F238E27FC236}">
                <a16:creationId xmlns:a16="http://schemas.microsoft.com/office/drawing/2014/main" xmlns="" id="{A83EE342-83FD-4092-B866-0653E67A3D37}"/>
              </a:ext>
            </a:extLst>
          </p:cNvPr>
          <p:cNvGraphicFramePr>
            <a:graphicFrameLocks/>
          </p:cNvGraphicFramePr>
          <p:nvPr>
            <p:extLst>
              <p:ext uri="{D42A27DB-BD31-4B8C-83A1-F6EECF244321}">
                <p14:modId xmlns:p14="http://schemas.microsoft.com/office/powerpoint/2010/main" val="472048113"/>
              </p:ext>
            </p:extLst>
          </p:nvPr>
        </p:nvGraphicFramePr>
        <p:xfrm>
          <a:off x="685800" y="878509"/>
          <a:ext cx="10896599" cy="1342317"/>
        </p:xfrm>
        <a:graphic>
          <a:graphicData uri="http://schemas.openxmlformats.org/drawingml/2006/table">
            <a:tbl>
              <a:tblPr firstRow="1" bandRow="1">
                <a:tableStyleId>{F5AB1C69-6EDB-4FF4-983F-18BD219EF322}</a:tableStyleId>
              </a:tblPr>
              <a:tblGrid>
                <a:gridCol w="1775222">
                  <a:extLst>
                    <a:ext uri="{9D8B030D-6E8A-4147-A177-3AD203B41FA5}">
                      <a16:colId xmlns:a16="http://schemas.microsoft.com/office/drawing/2014/main" xmlns="" val="2307729282"/>
                    </a:ext>
                  </a:extLst>
                </a:gridCol>
                <a:gridCol w="2937392">
                  <a:extLst>
                    <a:ext uri="{9D8B030D-6E8A-4147-A177-3AD203B41FA5}">
                      <a16:colId xmlns:a16="http://schemas.microsoft.com/office/drawing/2014/main" xmlns="" val="2726218689"/>
                    </a:ext>
                  </a:extLst>
                </a:gridCol>
                <a:gridCol w="4770502">
                  <a:extLst>
                    <a:ext uri="{9D8B030D-6E8A-4147-A177-3AD203B41FA5}">
                      <a16:colId xmlns:a16="http://schemas.microsoft.com/office/drawing/2014/main" xmlns="" val="4199685081"/>
                    </a:ext>
                  </a:extLst>
                </a:gridCol>
                <a:gridCol w="1413483">
                  <a:extLst>
                    <a:ext uri="{9D8B030D-6E8A-4147-A177-3AD203B41FA5}">
                      <a16:colId xmlns:a16="http://schemas.microsoft.com/office/drawing/2014/main" xmlns="" val="1304468625"/>
                    </a:ext>
                  </a:extLst>
                </a:gridCol>
              </a:tblGrid>
              <a:tr h="559400">
                <a:tc>
                  <a:txBody>
                    <a:bodyPr/>
                    <a:lstStyle/>
                    <a:p>
                      <a:r>
                        <a:rPr lang="en-US" sz="1400" dirty="0">
                          <a:latin typeface="Arial Narrow" panose="020B0606020202030204" pitchFamily="34" charset="0"/>
                        </a:rPr>
                        <a:t>Dimension Name</a:t>
                      </a:r>
                    </a:p>
                  </a:txBody>
                  <a:tcPr anchor="ctr">
                    <a:solidFill>
                      <a:schemeClr val="accent2">
                        <a:lumMod val="75000"/>
                      </a:schemeClr>
                    </a:solidFill>
                  </a:tcPr>
                </a:tc>
                <a:tc>
                  <a:txBody>
                    <a:bodyPr/>
                    <a:lstStyle/>
                    <a:p>
                      <a:r>
                        <a:rPr lang="en-US" sz="1400" dirty="0">
                          <a:latin typeface="Arial Narrow" panose="020B0606020202030204" pitchFamily="34" charset="0"/>
                        </a:rPr>
                        <a:t>Naming Convention Examples</a:t>
                      </a:r>
                    </a:p>
                  </a:txBody>
                  <a:tcPr anchor="ctr">
                    <a:solidFill>
                      <a:schemeClr val="accent2">
                        <a:lumMod val="75000"/>
                      </a:schemeClr>
                    </a:solidFill>
                  </a:tcPr>
                </a:tc>
                <a:tc>
                  <a:txBody>
                    <a:bodyPr/>
                    <a:lstStyle/>
                    <a:p>
                      <a:r>
                        <a:rPr lang="en-US" sz="1400" dirty="0">
                          <a:latin typeface="Arial Narrow" panose="020B0606020202030204" pitchFamily="34" charset="0"/>
                        </a:rPr>
                        <a:t>Brief Description</a:t>
                      </a:r>
                    </a:p>
                  </a:txBody>
                  <a:tcPr anchor="ctr">
                    <a:solidFill>
                      <a:schemeClr val="accent2">
                        <a:lumMod val="75000"/>
                      </a:schemeClr>
                    </a:solidFill>
                  </a:tcPr>
                </a:tc>
                <a:tc>
                  <a:txBody>
                    <a:bodyPr/>
                    <a:lstStyle/>
                    <a:p>
                      <a:r>
                        <a:rPr lang="en-US" sz="1400" dirty="0">
                          <a:latin typeface="Arial Narrow" panose="020B0606020202030204" pitchFamily="34" charset="0"/>
                        </a:rPr>
                        <a:t>Number of Members</a:t>
                      </a:r>
                    </a:p>
                  </a:txBody>
                  <a:tcPr anchor="ctr">
                    <a:solidFill>
                      <a:schemeClr val="accent2">
                        <a:lumMod val="75000"/>
                      </a:schemeClr>
                    </a:solidFill>
                  </a:tcPr>
                </a:tc>
                <a:extLst>
                  <a:ext uri="{0D108BD9-81ED-4DB2-BD59-A6C34878D82A}">
                    <a16:rowId xmlns:a16="http://schemas.microsoft.com/office/drawing/2014/main" xmlns="" val="2437067352"/>
                  </a:ext>
                </a:extLst>
              </a:tr>
              <a:tr h="782917">
                <a:tc>
                  <a:txBody>
                    <a:bodyPr/>
                    <a:lstStyle/>
                    <a:p>
                      <a:r>
                        <a:rPr lang="en-US" sz="1400">
                          <a:latin typeface="Arial Narrow" panose="020B0606020202030204" pitchFamily="34" charset="0"/>
                        </a:rPr>
                        <a:t>Program</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Narrow" panose="020B0606020202030204" pitchFamily="34" charset="0"/>
                        </a:rPr>
                        <a:t>Name: P_0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Narrow" panose="020B0606020202030204" pitchFamily="34" charset="0"/>
                        </a:rPr>
                        <a:t>Alias: Student Services (0)</a:t>
                      </a:r>
                      <a:endParaRPr lang="en-US" sz="1400" b="1">
                        <a:latin typeface="Arial Narrow" panose="020B0606020202030204" pitchFamily="34" charset="0"/>
                      </a:endParaRP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Narrow" panose="020B0606020202030204" pitchFamily="34" charset="0"/>
                        </a:rPr>
                        <a:t>Programs identify specific institutional or departmentally designated initiatives that are tracked at a level of detail not supported via departments, accounts, or funds.</a:t>
                      </a:r>
                    </a:p>
                  </a:txBody>
                  <a:tcPr>
                    <a:solidFill>
                      <a:schemeClr val="bg1">
                        <a:lumMod val="85000"/>
                      </a:schemeClr>
                    </a:solidFill>
                  </a:tcPr>
                </a:tc>
                <a:tc>
                  <a:txBody>
                    <a:bodyPr/>
                    <a:lstStyle/>
                    <a:p>
                      <a:pPr algn="ctr"/>
                      <a:r>
                        <a:rPr lang="en-US" sz="1400" dirty="0">
                          <a:latin typeface="Arial Narrow" panose="020B0606020202030204" pitchFamily="34" charset="0"/>
                        </a:rPr>
                        <a:t>12</a:t>
                      </a:r>
                    </a:p>
                  </a:txBody>
                  <a:tcPr>
                    <a:solidFill>
                      <a:schemeClr val="bg1">
                        <a:lumMod val="85000"/>
                      </a:schemeClr>
                    </a:solidFill>
                  </a:tcPr>
                </a:tc>
                <a:extLst>
                  <a:ext uri="{0D108BD9-81ED-4DB2-BD59-A6C34878D82A}">
                    <a16:rowId xmlns:a16="http://schemas.microsoft.com/office/drawing/2014/main" xmlns="" val="2836438209"/>
                  </a:ext>
                </a:extLst>
              </a:tr>
            </a:tbl>
          </a:graphicData>
        </a:graphic>
      </p:graphicFrame>
      <p:pic>
        <p:nvPicPr>
          <p:cNvPr id="20" name="Picture 19">
            <a:extLst>
              <a:ext uri="{FF2B5EF4-FFF2-40B4-BE49-F238E27FC236}">
                <a16:creationId xmlns:a16="http://schemas.microsoft.com/office/drawing/2014/main" xmlns="" id="{8C4B52A7-9EE6-4E25-9FA5-3988601953ED}"/>
              </a:ext>
            </a:extLst>
          </p:cNvPr>
          <p:cNvPicPr>
            <a:picLocks noChangeAspect="1"/>
          </p:cNvPicPr>
          <p:nvPr/>
        </p:nvPicPr>
        <p:blipFill>
          <a:blip r:embed="rId2"/>
          <a:stretch>
            <a:fillRect/>
          </a:stretch>
        </p:blipFill>
        <p:spPr>
          <a:xfrm>
            <a:off x="6349641" y="2468633"/>
            <a:ext cx="5232758" cy="3208424"/>
          </a:xfrm>
          <a:prstGeom prst="rect">
            <a:avLst/>
          </a:prstGeom>
        </p:spPr>
      </p:pic>
    </p:spTree>
    <p:extLst>
      <p:ext uri="{BB962C8B-B14F-4D97-AF65-F5344CB8AC3E}">
        <p14:creationId xmlns:p14="http://schemas.microsoft.com/office/powerpoint/2010/main" val="2854480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xmlns="" id="{30D328B4-C016-5E4C-ADD4-3E99D2D95FF9}"/>
              </a:ext>
            </a:extLst>
          </p:cNvPr>
          <p:cNvSpPr txBox="1">
            <a:spLocks/>
          </p:cNvSpPr>
          <p:nvPr/>
        </p:nvSpPr>
        <p:spPr>
          <a:xfrm>
            <a:off x="673879" y="2765467"/>
            <a:ext cx="6676053" cy="29141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90000"/>
                    <a:lumOff val="1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90000"/>
                    <a:lumOff val="1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90000"/>
                    <a:lumOff val="1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90000"/>
                    <a:lumOff val="1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Arial Narrow" panose="020B0606020202030204" pitchFamily="34" charset="0"/>
              </a:rPr>
              <a:t>The budget Project structure will be stored in the ”Project” dimension.</a:t>
            </a:r>
          </a:p>
          <a:p>
            <a:r>
              <a:rPr lang="en-US" sz="1800" dirty="0">
                <a:latin typeface="Arial Narrow" panose="020B0606020202030204" pitchFamily="34" charset="0"/>
              </a:rPr>
              <a:t>To do - project codes within the project structure to be grouped.  (AAA group, PRJ group, </a:t>
            </a:r>
            <a:r>
              <a:rPr lang="en-US" sz="1800" dirty="0" err="1">
                <a:latin typeface="Arial Narrow" panose="020B0606020202030204" pitchFamily="34" charset="0"/>
              </a:rPr>
              <a:t>etc</a:t>
            </a:r>
            <a:r>
              <a:rPr lang="en-US" sz="1800" dirty="0">
                <a:latin typeface="Arial Narrow" panose="020B0606020202030204" pitchFamily="34" charset="0"/>
              </a:rPr>
              <a:t>…)</a:t>
            </a:r>
          </a:p>
          <a:p>
            <a:pPr marL="0" indent="0">
              <a:buNone/>
            </a:pPr>
            <a:endParaRPr lang="en-US" sz="1800" dirty="0">
              <a:latin typeface="Arial Narrow" panose="020B0606020202030204" pitchFamily="34" charset="0"/>
            </a:endParaRPr>
          </a:p>
        </p:txBody>
      </p:sp>
      <p:sp>
        <p:nvSpPr>
          <p:cNvPr id="8" name="Title 7">
            <a:extLst>
              <a:ext uri="{FF2B5EF4-FFF2-40B4-BE49-F238E27FC236}">
                <a16:creationId xmlns:a16="http://schemas.microsoft.com/office/drawing/2014/main" xmlns="" id="{32C4CB37-A7EA-4396-BDA6-D18E87CE4883}"/>
              </a:ext>
            </a:extLst>
          </p:cNvPr>
          <p:cNvSpPr>
            <a:spLocks noGrp="1"/>
          </p:cNvSpPr>
          <p:nvPr>
            <p:ph type="title"/>
          </p:nvPr>
        </p:nvSpPr>
        <p:spPr/>
        <p:txBody>
          <a:bodyPr/>
          <a:lstStyle/>
          <a:p>
            <a:r>
              <a:rPr lang="en-US"/>
              <a:t/>
            </a:r>
            <a:br>
              <a:rPr lang="en-US"/>
            </a:br>
            <a:r>
              <a:rPr lang="en-US"/>
              <a:t/>
            </a:r>
            <a:br>
              <a:rPr lang="en-US"/>
            </a:br>
            <a:endParaRPr lang="en-US"/>
          </a:p>
        </p:txBody>
      </p:sp>
      <p:sp>
        <p:nvSpPr>
          <p:cNvPr id="9" name="Rectangle 4">
            <a:extLst>
              <a:ext uri="{FF2B5EF4-FFF2-40B4-BE49-F238E27FC236}">
                <a16:creationId xmlns:a16="http://schemas.microsoft.com/office/drawing/2014/main" xmlns="" id="{89ED34E5-C32B-40BA-91A9-0E0CAD90900E}"/>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Dimension Design - Project</a:t>
            </a:r>
          </a:p>
        </p:txBody>
      </p:sp>
      <p:graphicFrame>
        <p:nvGraphicFramePr>
          <p:cNvPr id="11" name="Content Placeholder 4">
            <a:extLst>
              <a:ext uri="{FF2B5EF4-FFF2-40B4-BE49-F238E27FC236}">
                <a16:creationId xmlns:a16="http://schemas.microsoft.com/office/drawing/2014/main" xmlns="" id="{ED9F84BD-0664-46FD-9855-4591A7B338FB}"/>
              </a:ext>
            </a:extLst>
          </p:cNvPr>
          <p:cNvGraphicFramePr>
            <a:graphicFrameLocks/>
          </p:cNvGraphicFramePr>
          <p:nvPr>
            <p:extLst/>
          </p:nvPr>
        </p:nvGraphicFramePr>
        <p:xfrm>
          <a:off x="685800" y="878509"/>
          <a:ext cx="10896599" cy="1463040"/>
        </p:xfrm>
        <a:graphic>
          <a:graphicData uri="http://schemas.openxmlformats.org/drawingml/2006/table">
            <a:tbl>
              <a:tblPr firstRow="1" bandRow="1">
                <a:tableStyleId>{F5AB1C69-6EDB-4FF4-983F-18BD219EF322}</a:tableStyleId>
              </a:tblPr>
              <a:tblGrid>
                <a:gridCol w="1775222">
                  <a:extLst>
                    <a:ext uri="{9D8B030D-6E8A-4147-A177-3AD203B41FA5}">
                      <a16:colId xmlns:a16="http://schemas.microsoft.com/office/drawing/2014/main" xmlns="" val="2307729282"/>
                    </a:ext>
                  </a:extLst>
                </a:gridCol>
                <a:gridCol w="2937392">
                  <a:extLst>
                    <a:ext uri="{9D8B030D-6E8A-4147-A177-3AD203B41FA5}">
                      <a16:colId xmlns:a16="http://schemas.microsoft.com/office/drawing/2014/main" xmlns="" val="2726218689"/>
                    </a:ext>
                  </a:extLst>
                </a:gridCol>
                <a:gridCol w="4770502">
                  <a:extLst>
                    <a:ext uri="{9D8B030D-6E8A-4147-A177-3AD203B41FA5}">
                      <a16:colId xmlns:a16="http://schemas.microsoft.com/office/drawing/2014/main" xmlns="" val="4199685081"/>
                    </a:ext>
                  </a:extLst>
                </a:gridCol>
                <a:gridCol w="1413483">
                  <a:extLst>
                    <a:ext uri="{9D8B030D-6E8A-4147-A177-3AD203B41FA5}">
                      <a16:colId xmlns:a16="http://schemas.microsoft.com/office/drawing/2014/main" xmlns="" val="1304468625"/>
                    </a:ext>
                  </a:extLst>
                </a:gridCol>
              </a:tblGrid>
              <a:tr h="478071">
                <a:tc>
                  <a:txBody>
                    <a:bodyPr/>
                    <a:lstStyle/>
                    <a:p>
                      <a:r>
                        <a:rPr lang="en-US" sz="1400" dirty="0">
                          <a:latin typeface="Arial Narrow" panose="020B0606020202030204" pitchFamily="34" charset="0"/>
                        </a:rPr>
                        <a:t>Dimension Name</a:t>
                      </a:r>
                    </a:p>
                  </a:txBody>
                  <a:tcPr anchor="ctr">
                    <a:solidFill>
                      <a:schemeClr val="accent2">
                        <a:lumMod val="75000"/>
                      </a:schemeClr>
                    </a:solidFill>
                  </a:tcPr>
                </a:tc>
                <a:tc>
                  <a:txBody>
                    <a:bodyPr/>
                    <a:lstStyle/>
                    <a:p>
                      <a:r>
                        <a:rPr lang="en-US" sz="1400" dirty="0">
                          <a:latin typeface="Arial Narrow" panose="020B0606020202030204" pitchFamily="34" charset="0"/>
                        </a:rPr>
                        <a:t>Naming Convention Examples</a:t>
                      </a:r>
                    </a:p>
                  </a:txBody>
                  <a:tcPr anchor="ctr">
                    <a:solidFill>
                      <a:schemeClr val="accent2">
                        <a:lumMod val="75000"/>
                      </a:schemeClr>
                    </a:solidFill>
                  </a:tcPr>
                </a:tc>
                <a:tc>
                  <a:txBody>
                    <a:bodyPr/>
                    <a:lstStyle/>
                    <a:p>
                      <a:r>
                        <a:rPr lang="en-US" sz="1400" dirty="0">
                          <a:latin typeface="Arial Narrow" panose="020B0606020202030204" pitchFamily="34" charset="0"/>
                        </a:rPr>
                        <a:t>Brief Description</a:t>
                      </a:r>
                    </a:p>
                  </a:txBody>
                  <a:tcPr anchor="ctr">
                    <a:solidFill>
                      <a:schemeClr val="accent2">
                        <a:lumMod val="75000"/>
                      </a:schemeClr>
                    </a:solidFill>
                  </a:tcPr>
                </a:tc>
                <a:tc>
                  <a:txBody>
                    <a:bodyPr/>
                    <a:lstStyle/>
                    <a:p>
                      <a:r>
                        <a:rPr lang="en-US" sz="1400" dirty="0">
                          <a:latin typeface="Arial Narrow" panose="020B0606020202030204" pitchFamily="34" charset="0"/>
                        </a:rPr>
                        <a:t>Number of Members</a:t>
                      </a:r>
                    </a:p>
                  </a:txBody>
                  <a:tcPr anchor="ctr">
                    <a:solidFill>
                      <a:schemeClr val="accent2">
                        <a:lumMod val="75000"/>
                      </a:schemeClr>
                    </a:solidFill>
                  </a:tcPr>
                </a:tc>
                <a:extLst>
                  <a:ext uri="{0D108BD9-81ED-4DB2-BD59-A6C34878D82A}">
                    <a16:rowId xmlns:a16="http://schemas.microsoft.com/office/drawing/2014/main" xmlns="" val="2437067352"/>
                  </a:ext>
                </a:extLst>
              </a:tr>
              <a:tr h="864246">
                <a:tc>
                  <a:txBody>
                    <a:bodyPr/>
                    <a:lstStyle/>
                    <a:p>
                      <a:r>
                        <a:rPr lang="en-US" sz="1400">
                          <a:latin typeface="Arial Narrow" panose="020B0606020202030204" pitchFamily="34" charset="0"/>
                        </a:rPr>
                        <a:t>Project</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Narrow" panose="020B0606020202030204" pitchFamily="34" charset="0"/>
                        </a:rPr>
                        <a:t>Name: AAA8325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Narrow" panose="020B0606020202030204" pitchFamily="34" charset="0"/>
                        </a:rPr>
                        <a:t>Alias: Campus Strategic Planning (AAA8325)</a:t>
                      </a:r>
                      <a:endParaRPr lang="en-US" sz="1400" b="1">
                        <a:latin typeface="Arial Narrow" panose="020B0606020202030204" pitchFamily="34" charset="0"/>
                      </a:endParaRP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Arial Narrow" panose="020B0606020202030204" pitchFamily="34" charset="0"/>
                        </a:rPr>
                        <a:t>The project dimension is assigned by the grants model or project lite.  While not all institutions are budgeting to this segment, it is recommended that the new budget system include the project segment as it exists in SFS with no added summarization. </a:t>
                      </a:r>
                    </a:p>
                  </a:txBody>
                  <a:tcPr>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latin typeface="Arial Narrow" panose="020B0606020202030204" pitchFamily="34" charset="0"/>
                        </a:rPr>
                        <a:t>Will vary by institution</a:t>
                      </a:r>
                    </a:p>
                    <a:p>
                      <a:pPr algn="ctr"/>
                      <a:endParaRPr lang="en-US" sz="1400" dirty="0">
                        <a:latin typeface="Arial Narrow" panose="020B0606020202030204" pitchFamily="34" charset="0"/>
                      </a:endParaRPr>
                    </a:p>
                  </a:txBody>
                  <a:tcPr>
                    <a:solidFill>
                      <a:schemeClr val="bg1">
                        <a:lumMod val="85000"/>
                      </a:schemeClr>
                    </a:solidFill>
                  </a:tcPr>
                </a:tc>
                <a:extLst>
                  <a:ext uri="{0D108BD9-81ED-4DB2-BD59-A6C34878D82A}">
                    <a16:rowId xmlns:a16="http://schemas.microsoft.com/office/drawing/2014/main" xmlns="" val="498223717"/>
                  </a:ext>
                </a:extLst>
              </a:tr>
            </a:tbl>
          </a:graphicData>
        </a:graphic>
      </p:graphicFrame>
      <p:pic>
        <p:nvPicPr>
          <p:cNvPr id="3" name="Picture 2">
            <a:extLst>
              <a:ext uri="{FF2B5EF4-FFF2-40B4-BE49-F238E27FC236}">
                <a16:creationId xmlns:a16="http://schemas.microsoft.com/office/drawing/2014/main" xmlns="" id="{3456DF67-D172-4043-9317-0931E3FEE09A}"/>
              </a:ext>
            </a:extLst>
          </p:cNvPr>
          <p:cNvPicPr>
            <a:picLocks noChangeAspect="1"/>
          </p:cNvPicPr>
          <p:nvPr/>
        </p:nvPicPr>
        <p:blipFill>
          <a:blip r:embed="rId2"/>
          <a:stretch>
            <a:fillRect/>
          </a:stretch>
        </p:blipFill>
        <p:spPr>
          <a:xfrm>
            <a:off x="8357117" y="2427702"/>
            <a:ext cx="3225282" cy="3738959"/>
          </a:xfrm>
          <a:prstGeom prst="rect">
            <a:avLst/>
          </a:prstGeom>
        </p:spPr>
      </p:pic>
    </p:spTree>
    <p:extLst>
      <p:ext uri="{BB962C8B-B14F-4D97-AF65-F5344CB8AC3E}">
        <p14:creationId xmlns:p14="http://schemas.microsoft.com/office/powerpoint/2010/main" val="20968561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Lock">
            <a:extLst>
              <a:ext uri="{FF2B5EF4-FFF2-40B4-BE49-F238E27FC236}">
                <a16:creationId xmlns:a16="http://schemas.microsoft.com/office/drawing/2014/main" xmlns="" id="{5B0BCE0A-9F49-49F5-926C-164E058C14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109381" y="2362200"/>
            <a:ext cx="1828800" cy="1828800"/>
          </a:xfrm>
          <a:prstGeom prst="rect">
            <a:avLst/>
          </a:prstGeom>
          <a:effectLst>
            <a:outerShdw blurRad="50800" dist="38100" dir="2700000" algn="tl" rotWithShape="0">
              <a:prstClr val="black">
                <a:alpha val="40000"/>
              </a:prstClr>
            </a:outerShdw>
          </a:effectLst>
        </p:spPr>
      </p:pic>
      <p:sp>
        <p:nvSpPr>
          <p:cNvPr id="6" name="Title 3">
            <a:extLst>
              <a:ext uri="{FF2B5EF4-FFF2-40B4-BE49-F238E27FC236}">
                <a16:creationId xmlns:a16="http://schemas.microsoft.com/office/drawing/2014/main" xmlns="" id="{06BBA09A-AF22-4DEB-B76C-22EC09568F9F}"/>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a:solidFill>
                  <a:srgbClr val="700000"/>
                </a:solidFill>
              </a:rPr>
              <a:t>Security and User Groups</a:t>
            </a:r>
          </a:p>
        </p:txBody>
      </p:sp>
    </p:spTree>
    <p:custDataLst>
      <p:tags r:id="rId1"/>
    </p:custDataLst>
    <p:extLst>
      <p:ext uri="{BB962C8B-B14F-4D97-AF65-F5344CB8AC3E}">
        <p14:creationId xmlns:p14="http://schemas.microsoft.com/office/powerpoint/2010/main" val="35489517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69526" y="1028999"/>
            <a:ext cx="9036743" cy="1938992"/>
          </a:xfrm>
          <a:prstGeom prst="rect">
            <a:avLst/>
          </a:prstGeom>
        </p:spPr>
        <p:txBody>
          <a:bodyPr wrap="square">
            <a:spAutoFit/>
          </a:bodyPr>
          <a:lstStyle/>
          <a:p>
            <a:r>
              <a:rPr lang="en-US" sz="2000" dirty="0">
                <a:latin typeface="Arial Narrow" panose="020B0606020202030204" pitchFamily="34" charset="0"/>
              </a:rPr>
              <a:t>PlanUW has a security model to organize and track the users who can input data for various organizations. </a:t>
            </a:r>
          </a:p>
          <a:p>
            <a:endParaRPr lang="en-US" sz="2000" dirty="0">
              <a:latin typeface="Arial Narrow" panose="020B0606020202030204" pitchFamily="34" charset="0"/>
            </a:endParaRPr>
          </a:p>
          <a:p>
            <a:r>
              <a:rPr lang="en-US" sz="2000" dirty="0">
                <a:latin typeface="Arial Narrow" panose="020B0606020202030204" pitchFamily="34" charset="0"/>
              </a:rPr>
              <a:t>Users are placed in various Hierarchy groups from in order to obtain access to the system and their data entry needs. </a:t>
            </a:r>
          </a:p>
          <a:p>
            <a:r>
              <a:rPr lang="en-US" sz="2000" dirty="0">
                <a:latin typeface="Arial Narrow" panose="020B0606020202030204" pitchFamily="34" charset="0"/>
              </a:rPr>
              <a:t> </a:t>
            </a:r>
          </a:p>
        </p:txBody>
      </p:sp>
      <p:grpSp>
        <p:nvGrpSpPr>
          <p:cNvPr id="10" name="Group 9">
            <a:extLst>
              <a:ext uri="{FF2B5EF4-FFF2-40B4-BE49-F238E27FC236}">
                <a16:creationId xmlns:a16="http://schemas.microsoft.com/office/drawing/2014/main" xmlns="" id="{901FF24A-FF8A-46BF-800C-AC47C88519A3}"/>
              </a:ext>
            </a:extLst>
          </p:cNvPr>
          <p:cNvGrpSpPr/>
          <p:nvPr/>
        </p:nvGrpSpPr>
        <p:grpSpPr>
          <a:xfrm>
            <a:off x="4493680" y="3183013"/>
            <a:ext cx="3204641" cy="2502720"/>
            <a:chOff x="2494400" y="3183013"/>
            <a:chExt cx="3204641" cy="2502720"/>
          </a:xfrm>
        </p:grpSpPr>
        <p:sp>
          <p:nvSpPr>
            <p:cNvPr id="4" name="Freeform: Shape 3">
              <a:extLst>
                <a:ext uri="{FF2B5EF4-FFF2-40B4-BE49-F238E27FC236}">
                  <a16:creationId xmlns:a16="http://schemas.microsoft.com/office/drawing/2014/main" xmlns="" id="{2165D22C-BDD8-4C91-A052-7429A90064EF}"/>
                </a:ext>
              </a:extLst>
            </p:cNvPr>
            <p:cNvSpPr/>
            <p:nvPr/>
          </p:nvSpPr>
          <p:spPr>
            <a:xfrm>
              <a:off x="2494400" y="3183013"/>
              <a:ext cx="3204641" cy="921600"/>
            </a:xfrm>
            <a:custGeom>
              <a:avLst/>
              <a:gdLst>
                <a:gd name="connsiteX0" fmla="*/ 0 w 3204641"/>
                <a:gd name="connsiteY0" fmla="*/ 0 h 921600"/>
                <a:gd name="connsiteX1" fmla="*/ 3204641 w 3204641"/>
                <a:gd name="connsiteY1" fmla="*/ 0 h 921600"/>
                <a:gd name="connsiteX2" fmla="*/ 3204641 w 3204641"/>
                <a:gd name="connsiteY2" fmla="*/ 921600 h 921600"/>
                <a:gd name="connsiteX3" fmla="*/ 0 w 3204641"/>
                <a:gd name="connsiteY3" fmla="*/ 921600 h 921600"/>
                <a:gd name="connsiteX4" fmla="*/ 0 w 3204641"/>
                <a:gd name="connsiteY4" fmla="*/ 0 h 9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4641" h="921600">
                  <a:moveTo>
                    <a:pt x="0" y="0"/>
                  </a:moveTo>
                  <a:lnTo>
                    <a:pt x="3204641" y="0"/>
                  </a:lnTo>
                  <a:lnTo>
                    <a:pt x="3204641" y="921600"/>
                  </a:lnTo>
                  <a:lnTo>
                    <a:pt x="0" y="921600"/>
                  </a:lnTo>
                  <a:lnTo>
                    <a:pt x="0" y="0"/>
                  </a:lnTo>
                  <a:close/>
                </a:path>
              </a:pathLst>
            </a:custGeom>
            <a:solidFill>
              <a:srgbClr val="70000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bg1"/>
                  </a:solidFill>
                  <a:latin typeface="Arial Narrow" panose="020B0606020202030204" pitchFamily="34" charset="0"/>
                </a:rPr>
                <a:t>Hierarchy Groups</a:t>
              </a:r>
            </a:p>
          </p:txBody>
        </p:sp>
        <p:sp>
          <p:nvSpPr>
            <p:cNvPr id="5" name="Freeform: Shape 4">
              <a:extLst>
                <a:ext uri="{FF2B5EF4-FFF2-40B4-BE49-F238E27FC236}">
                  <a16:creationId xmlns:a16="http://schemas.microsoft.com/office/drawing/2014/main" xmlns="" id="{7735CADF-D4BF-4EE2-898D-DA7B56F8A32B}"/>
                </a:ext>
              </a:extLst>
            </p:cNvPr>
            <p:cNvSpPr/>
            <p:nvPr/>
          </p:nvSpPr>
          <p:spPr>
            <a:xfrm>
              <a:off x="2494400" y="4104613"/>
              <a:ext cx="3204641" cy="1581120"/>
            </a:xfrm>
            <a:custGeom>
              <a:avLst/>
              <a:gdLst>
                <a:gd name="connsiteX0" fmla="*/ 0 w 3204641"/>
                <a:gd name="connsiteY0" fmla="*/ 0 h 1581120"/>
                <a:gd name="connsiteX1" fmla="*/ 3204641 w 3204641"/>
                <a:gd name="connsiteY1" fmla="*/ 0 h 1581120"/>
                <a:gd name="connsiteX2" fmla="*/ 3204641 w 3204641"/>
                <a:gd name="connsiteY2" fmla="*/ 1581120 h 1581120"/>
                <a:gd name="connsiteX3" fmla="*/ 0 w 3204641"/>
                <a:gd name="connsiteY3" fmla="*/ 1581120 h 1581120"/>
                <a:gd name="connsiteX4" fmla="*/ 0 w 3204641"/>
                <a:gd name="connsiteY4" fmla="*/ 0 h 1581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4641" h="1581120">
                  <a:moveTo>
                    <a:pt x="0" y="0"/>
                  </a:moveTo>
                  <a:lnTo>
                    <a:pt x="3204641" y="0"/>
                  </a:lnTo>
                  <a:lnTo>
                    <a:pt x="3204641" y="1581120"/>
                  </a:lnTo>
                  <a:lnTo>
                    <a:pt x="0" y="1581120"/>
                  </a:lnTo>
                  <a:lnTo>
                    <a:pt x="0" y="0"/>
                  </a:lnTo>
                  <a:close/>
                </a:path>
              </a:pathLst>
            </a:custGeom>
            <a:noFill/>
            <a:ln>
              <a:solidFill>
                <a:schemeClr val="tx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en-US" sz="1800" kern="1200" dirty="0">
                  <a:latin typeface="Arial Narrow" panose="020B0606020202030204" pitchFamily="34" charset="0"/>
                </a:rPr>
                <a:t>Determines which Department ID’s a user will have the ability to input data into.</a:t>
              </a:r>
            </a:p>
            <a:p>
              <a:pPr marL="0" lvl="1" indent="0" algn="l" defTabSz="800100">
                <a:lnSpc>
                  <a:spcPct val="90000"/>
                </a:lnSpc>
                <a:spcBef>
                  <a:spcPct val="0"/>
                </a:spcBef>
                <a:spcAft>
                  <a:spcPct val="15000"/>
                </a:spcAft>
                <a:buNone/>
              </a:pPr>
              <a:endParaRPr lang="en-US" sz="1800" kern="1200" dirty="0">
                <a:latin typeface="Arial Narrow" panose="020B0606020202030204" pitchFamily="34" charset="0"/>
              </a:endParaRPr>
            </a:p>
            <a:p>
              <a:pPr marL="0" lvl="1" indent="0" algn="l" defTabSz="800100">
                <a:lnSpc>
                  <a:spcPct val="90000"/>
                </a:lnSpc>
                <a:spcBef>
                  <a:spcPct val="0"/>
                </a:spcBef>
                <a:spcAft>
                  <a:spcPct val="15000"/>
                </a:spcAft>
                <a:buNone/>
              </a:pPr>
              <a:r>
                <a:rPr lang="en-US" sz="1800" b="1" kern="1200" dirty="0">
                  <a:latin typeface="Arial Narrow" panose="020B0606020202030204" pitchFamily="34" charset="0"/>
                </a:rPr>
                <a:t>Example: College of Nursing</a:t>
              </a:r>
              <a:endParaRPr lang="en-US" sz="1800" kern="1200" dirty="0">
                <a:latin typeface="Arial Narrow" panose="020B0606020202030204" pitchFamily="34" charset="0"/>
              </a:endParaRPr>
            </a:p>
          </p:txBody>
        </p:sp>
      </p:grpSp>
      <p:sp>
        <p:nvSpPr>
          <p:cNvPr id="8" name="Rectangle 4">
            <a:extLst>
              <a:ext uri="{FF2B5EF4-FFF2-40B4-BE49-F238E27FC236}">
                <a16:creationId xmlns:a16="http://schemas.microsoft.com/office/drawing/2014/main" xmlns="" id="{B4D5F4AE-2370-4329-A475-B509598F40C7}"/>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Security Model</a:t>
            </a:r>
          </a:p>
        </p:txBody>
      </p:sp>
    </p:spTree>
    <p:custDataLst>
      <p:tags r:id="rId1"/>
    </p:custDataLst>
    <p:extLst>
      <p:ext uri="{BB962C8B-B14F-4D97-AF65-F5344CB8AC3E}">
        <p14:creationId xmlns:p14="http://schemas.microsoft.com/office/powerpoint/2010/main" val="28466851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2000" y="1066800"/>
            <a:ext cx="8001000" cy="4093428"/>
          </a:xfrm>
          <a:prstGeom prst="rect">
            <a:avLst/>
          </a:prstGeom>
        </p:spPr>
        <p:txBody>
          <a:bodyPr wrap="square">
            <a:spAutoFit/>
          </a:bodyPr>
          <a:lstStyle/>
          <a:p>
            <a:r>
              <a:rPr lang="en-US" sz="2000">
                <a:latin typeface="Arial Narrow" panose="020B0606020202030204" pitchFamily="34" charset="0"/>
              </a:rPr>
              <a:t>The primary purpose of hierarchy based security groups is to assign user access to the various areas of the University’s organizational hierarchy for data entry and reporting.</a:t>
            </a:r>
          </a:p>
          <a:p>
            <a:endParaRPr lang="en-US" sz="2000">
              <a:latin typeface="Arial Narrow" panose="020B0606020202030204" pitchFamily="34" charset="0"/>
            </a:endParaRPr>
          </a:p>
          <a:p>
            <a:r>
              <a:rPr lang="en-US" sz="2000">
                <a:latin typeface="Arial Narrow" panose="020B0606020202030204" pitchFamily="34" charset="0"/>
              </a:rPr>
              <a:t>Hierarchy groups are typically created at a parent level College or Department  and assigned users will be given access to this parent level and all of the departments below it.</a:t>
            </a:r>
          </a:p>
          <a:p>
            <a:endParaRPr lang="en-US" sz="2000">
              <a:latin typeface="Arial Narrow" panose="020B0606020202030204" pitchFamily="34" charset="0"/>
            </a:endParaRPr>
          </a:p>
          <a:p>
            <a:r>
              <a:rPr lang="en-US" sz="2000">
                <a:latin typeface="Arial Narrow" panose="020B0606020202030204" pitchFamily="34" charset="0"/>
              </a:rPr>
              <a:t>Users can be added, removed and moved between these groups to expand or limit their data entry access. </a:t>
            </a:r>
          </a:p>
          <a:p>
            <a:endParaRPr lang="en-US" sz="2000">
              <a:latin typeface="Arial Narrow" panose="020B0606020202030204" pitchFamily="34" charset="0"/>
            </a:endParaRPr>
          </a:p>
          <a:p>
            <a:r>
              <a:rPr lang="en-US" sz="2000">
                <a:latin typeface="Arial Narrow" panose="020B0606020202030204" pitchFamily="34" charset="0"/>
              </a:rPr>
              <a:t>Users can exist within more than one of these groups. If a user is placed into more than one group, they will have access to each of those Organizational hierarchies.</a:t>
            </a:r>
          </a:p>
        </p:txBody>
      </p:sp>
      <p:sp>
        <p:nvSpPr>
          <p:cNvPr id="6" name="Rectangle 4">
            <a:extLst>
              <a:ext uri="{FF2B5EF4-FFF2-40B4-BE49-F238E27FC236}">
                <a16:creationId xmlns:a16="http://schemas.microsoft.com/office/drawing/2014/main" xmlns="" id="{C19589C1-DF65-4550-909E-938DD15EB222}"/>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Hierarchy Groups</a:t>
            </a:r>
          </a:p>
        </p:txBody>
      </p:sp>
      <p:pic>
        <p:nvPicPr>
          <p:cNvPr id="4" name="Graphic 3" descr="Hierarchy">
            <a:extLst>
              <a:ext uri="{FF2B5EF4-FFF2-40B4-BE49-F238E27FC236}">
                <a16:creationId xmlns:a16="http://schemas.microsoft.com/office/drawing/2014/main" xmlns="" id="{E63D80DE-D67C-4521-A32A-7126E2DA8E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296400" y="2301933"/>
            <a:ext cx="1905000" cy="19050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2268007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19312" y="1037437"/>
            <a:ext cx="10797725" cy="4585871"/>
          </a:xfrm>
          <a:prstGeom prst="rect">
            <a:avLst/>
          </a:prstGeom>
        </p:spPr>
        <p:txBody>
          <a:bodyPr wrap="square" anchor="t">
            <a:spAutoFit/>
          </a:bodyPr>
          <a:lstStyle/>
          <a:p>
            <a:r>
              <a:rPr lang="en-US" sz="2000" dirty="0">
                <a:latin typeface="Arial Narrow" panose="020B0606020202030204" pitchFamily="34" charset="0"/>
              </a:rPr>
              <a:t>From a Security Perspective, it will be important to note that:</a:t>
            </a:r>
            <a:endParaRPr lang="en-US" dirty="0"/>
          </a:p>
          <a:p>
            <a:pPr marL="114300" lvl="1"/>
            <a:endParaRPr lang="en-US" dirty="0"/>
          </a:p>
          <a:p>
            <a:pPr marL="114300" lvl="1"/>
            <a:r>
              <a:rPr lang="en-US" sz="2000" dirty="0">
                <a:latin typeface="Arial Narrow" panose="020B0606020202030204" pitchFamily="34" charset="0"/>
              </a:rPr>
              <a:t>We have security on:</a:t>
            </a:r>
            <a:endParaRPr lang="en-US" dirty="0"/>
          </a:p>
          <a:p>
            <a:pPr marL="342900" lvl="2" indent="-342900">
              <a:buAutoNum type="arabicPeriod"/>
            </a:pPr>
            <a:r>
              <a:rPr lang="en-US" sz="2000" dirty="0">
                <a:latin typeface="Arial Narrow" panose="020B0606020202030204" pitchFamily="34" charset="0"/>
              </a:rPr>
              <a:t>Department – Only budget for your sub departments</a:t>
            </a:r>
            <a:endParaRPr lang="en-US" dirty="0"/>
          </a:p>
          <a:p>
            <a:pPr marL="342900" lvl="2" indent="-342900">
              <a:buAutoNum type="arabicPeriod" startAt="2"/>
            </a:pPr>
            <a:r>
              <a:rPr lang="en-US" sz="2000" dirty="0">
                <a:latin typeface="Arial Narrow" panose="020B0606020202030204" pitchFamily="34" charset="0"/>
              </a:rPr>
              <a:t>Project – If you are in a multi-tenant Pod (NE, West and South) you will not be able to see the other institutions projects</a:t>
            </a:r>
            <a:endParaRPr lang="en-US" dirty="0"/>
          </a:p>
          <a:p>
            <a:pPr marL="342900" lvl="2" indent="-342900">
              <a:buAutoNum type="arabicPeriod" startAt="3"/>
            </a:pPr>
            <a:r>
              <a:rPr lang="en-US" sz="2000" dirty="0">
                <a:latin typeface="Arial Narrow" panose="020B0606020202030204" pitchFamily="34" charset="0"/>
              </a:rPr>
              <a:t>Scenario – Can input into budget, but not actuals</a:t>
            </a:r>
            <a:endParaRPr lang="en-US" dirty="0"/>
          </a:p>
          <a:p>
            <a:pPr marL="342900" lvl="2" indent="-342900">
              <a:buAutoNum type="arabicPeriod" startAt="4"/>
            </a:pPr>
            <a:r>
              <a:rPr lang="en-US" sz="2000" dirty="0">
                <a:latin typeface="Arial Narrow" panose="020B0606020202030204" pitchFamily="34" charset="0"/>
              </a:rPr>
              <a:t>Version – Can input into Base (and Adj for Fringe Rate), but not Final</a:t>
            </a:r>
          </a:p>
          <a:p>
            <a:pPr marL="0" lvl="2"/>
            <a:endParaRPr lang="en-US" dirty="0"/>
          </a:p>
          <a:p>
            <a:pPr marL="114300" lvl="1"/>
            <a:r>
              <a:rPr lang="en-US" sz="2000" dirty="0">
                <a:latin typeface="Arial Narrow" panose="020B0606020202030204" pitchFamily="34" charset="0"/>
              </a:rPr>
              <a:t>We </a:t>
            </a:r>
            <a:r>
              <a:rPr lang="en-US" sz="2000" b="1" u="sng" dirty="0">
                <a:latin typeface="Arial Narrow" panose="020B0606020202030204" pitchFamily="34" charset="0"/>
              </a:rPr>
              <a:t>don’t</a:t>
            </a:r>
            <a:r>
              <a:rPr lang="en-US" sz="2000" dirty="0">
                <a:latin typeface="Arial Narrow" panose="020B0606020202030204" pitchFamily="34" charset="0"/>
              </a:rPr>
              <a:t> have security on:</a:t>
            </a:r>
            <a:endParaRPr lang="en-US" dirty="0"/>
          </a:p>
          <a:p>
            <a:pPr marL="342900" lvl="2" indent="-342900">
              <a:buAutoNum type="arabicPeriod"/>
            </a:pPr>
            <a:r>
              <a:rPr lang="en-US" sz="2000" dirty="0">
                <a:latin typeface="Arial Narrow" panose="020B0606020202030204" pitchFamily="34" charset="0"/>
              </a:rPr>
              <a:t>Program</a:t>
            </a:r>
            <a:endParaRPr lang="en-US" dirty="0"/>
          </a:p>
          <a:p>
            <a:pPr marL="342900" lvl="2" indent="-342900">
              <a:buAutoNum type="arabicPeriod" startAt="2"/>
            </a:pPr>
            <a:r>
              <a:rPr lang="en-US" sz="2000" dirty="0">
                <a:latin typeface="Arial Narrow" panose="020B0606020202030204" pitchFamily="34" charset="0"/>
              </a:rPr>
              <a:t>Fund – Regardless of what Departments you have access to. You can enter into any projects</a:t>
            </a:r>
            <a:endParaRPr lang="en-US" dirty="0"/>
          </a:p>
          <a:p>
            <a:pPr marL="342900" lvl="2" indent="-342900">
              <a:buAutoNum type="arabicPeriod" startAt="3"/>
            </a:pPr>
            <a:r>
              <a:rPr lang="en-US" sz="2000" dirty="0">
                <a:latin typeface="Arial Narrow" panose="020B0606020202030204" pitchFamily="34" charset="0"/>
              </a:rPr>
              <a:t>***Project – Regardless of what Departments you have access to. You can enter into any projects</a:t>
            </a:r>
            <a:endParaRPr lang="en-US" dirty="0"/>
          </a:p>
          <a:p>
            <a:pPr marL="457200" lvl="2" indent="457200"/>
            <a:endParaRPr lang="en-US" dirty="0"/>
          </a:p>
          <a:p>
            <a:pPr marL="457200" lvl="2" indent="457200"/>
            <a:endParaRPr lang="en-US" dirty="0"/>
          </a:p>
        </p:txBody>
      </p:sp>
      <p:sp>
        <p:nvSpPr>
          <p:cNvPr id="8" name="Rectangle 4">
            <a:extLst>
              <a:ext uri="{FF2B5EF4-FFF2-40B4-BE49-F238E27FC236}">
                <a16:creationId xmlns:a16="http://schemas.microsoft.com/office/drawing/2014/main" xmlns="" id="{B4D5F4AE-2370-4329-A475-B509598F40C7}"/>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Security Model</a:t>
            </a:r>
          </a:p>
        </p:txBody>
      </p:sp>
    </p:spTree>
    <p:custDataLst>
      <p:tags r:id="rId1"/>
    </p:custDataLst>
    <p:extLst>
      <p:ext uri="{BB962C8B-B14F-4D97-AF65-F5344CB8AC3E}">
        <p14:creationId xmlns:p14="http://schemas.microsoft.com/office/powerpoint/2010/main" val="23320274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Blackboard">
            <a:extLst>
              <a:ext uri="{FF2B5EF4-FFF2-40B4-BE49-F238E27FC236}">
                <a16:creationId xmlns:a16="http://schemas.microsoft.com/office/drawing/2014/main" xmlns="" id="{6B54F211-F313-41A4-86AA-ABA2DD9714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91200" y="2286000"/>
            <a:ext cx="2057400" cy="2057400"/>
          </a:xfrm>
          <a:prstGeom prst="rect">
            <a:avLst/>
          </a:prstGeom>
        </p:spPr>
      </p:pic>
      <p:sp>
        <p:nvSpPr>
          <p:cNvPr id="5" name="Title 3">
            <a:extLst>
              <a:ext uri="{FF2B5EF4-FFF2-40B4-BE49-F238E27FC236}">
                <a16:creationId xmlns:a16="http://schemas.microsoft.com/office/drawing/2014/main" xmlns="" id="{0BC71C47-033E-4A2D-9BC0-FBAE1DC781AF}"/>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a:solidFill>
                  <a:srgbClr val="700000"/>
                </a:solidFill>
              </a:rPr>
              <a:t>Course Summary</a:t>
            </a:r>
          </a:p>
        </p:txBody>
      </p:sp>
    </p:spTree>
    <p:custDataLst>
      <p:tags r:id="rId1"/>
    </p:custDataLst>
    <p:extLst>
      <p:ext uri="{BB962C8B-B14F-4D97-AF65-F5344CB8AC3E}">
        <p14:creationId xmlns:p14="http://schemas.microsoft.com/office/powerpoint/2010/main" val="2421359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854200" y="1641057"/>
            <a:ext cx="8247063" cy="3828507"/>
          </a:xfrm>
          <a:prstGeom prst="rect">
            <a:avLst/>
          </a:prstGeom>
        </p:spPr>
        <p:txBody>
          <a:bodyPr/>
          <a:lstStyle/>
          <a:p>
            <a:pPr marL="228600" indent="-228600" eaLnBrk="0" fontAlgn="base" hangingPunct="0">
              <a:spcBef>
                <a:spcPts val="18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a:p>
            <a:pPr marL="228600" indent="-228600" eaLnBrk="0" fontAlgn="base" hangingPunct="0">
              <a:spcBef>
                <a:spcPct val="50000"/>
              </a:spcBef>
              <a:spcAft>
                <a:spcPct val="0"/>
              </a:spcAft>
              <a:buClr>
                <a:srgbClr val="000000"/>
              </a:buClr>
              <a:buFont typeface="Wingdings" pitchFamily="2" charset="2"/>
              <a:buChar char="§"/>
              <a:defRPr/>
            </a:pPr>
            <a:endParaRPr lang="en-US" sz="1600" kern="0">
              <a:solidFill>
                <a:srgbClr val="000000"/>
              </a:solidFill>
              <a:latin typeface="Arial Narrow"/>
              <a:cs typeface="Arial" pitchFamily="-106" charset="0"/>
            </a:endParaRPr>
          </a:p>
        </p:txBody>
      </p:sp>
      <p:sp>
        <p:nvSpPr>
          <p:cNvPr id="6" name="TextBox 5"/>
          <p:cNvSpPr txBox="1"/>
          <p:nvPr/>
        </p:nvSpPr>
        <p:spPr>
          <a:xfrm>
            <a:off x="1066800" y="1560255"/>
            <a:ext cx="8747759" cy="2246769"/>
          </a:xfrm>
          <a:prstGeom prst="rect">
            <a:avLst/>
          </a:prstGeom>
          <a:noFill/>
        </p:spPr>
        <p:txBody>
          <a:bodyPr wrap="square" rtlCol="0">
            <a:spAutoFit/>
          </a:bodyPr>
          <a:lstStyle/>
          <a:p>
            <a:r>
              <a:rPr lang="en-US" sz="2000" dirty="0">
                <a:latin typeface="Arial Narrow" panose="020B0606020202030204" pitchFamily="34" charset="0"/>
              </a:rPr>
              <a:t>In this course, you have been introduced to the PlanUW system. </a:t>
            </a:r>
          </a:p>
          <a:p>
            <a:endParaRPr lang="en-US" sz="2000" dirty="0">
              <a:latin typeface="Arial Narrow" panose="020B0606020202030204" pitchFamily="34" charset="0"/>
            </a:endParaRPr>
          </a:p>
          <a:p>
            <a:r>
              <a:rPr lang="en-US" sz="2000" dirty="0">
                <a:latin typeface="Arial Narrow" panose="020B0606020202030204" pitchFamily="34" charset="0"/>
              </a:rPr>
              <a:t>You have learned about:</a:t>
            </a:r>
          </a:p>
          <a:p>
            <a:pPr marL="342900" indent="-342900">
              <a:buClr>
                <a:srgbClr val="C00000"/>
              </a:buClr>
              <a:buFont typeface="Wingdings" panose="05000000000000000000" pitchFamily="2" charset="2"/>
              <a:buChar char="ü"/>
            </a:pPr>
            <a:r>
              <a:rPr lang="en-US" sz="2000" dirty="0">
                <a:latin typeface="Arial Narrow" panose="020B0606020202030204" pitchFamily="34" charset="0"/>
              </a:rPr>
              <a:t>An overview of the PlanUW system</a:t>
            </a:r>
          </a:p>
          <a:p>
            <a:pPr marL="342900" indent="-342900">
              <a:buClr>
                <a:srgbClr val="C00000"/>
              </a:buClr>
              <a:buFont typeface="Wingdings" panose="05000000000000000000" pitchFamily="2" charset="2"/>
              <a:buChar char="ü"/>
            </a:pPr>
            <a:r>
              <a:rPr lang="en-US" sz="2000" dirty="0">
                <a:latin typeface="Arial Narrow" panose="020B0606020202030204" pitchFamily="34" charset="0"/>
              </a:rPr>
              <a:t>An overview of the features in PlanUW</a:t>
            </a:r>
          </a:p>
          <a:p>
            <a:pPr marL="342900" indent="-342900">
              <a:buClr>
                <a:srgbClr val="C00000"/>
              </a:buClr>
              <a:buFont typeface="Wingdings" panose="05000000000000000000" pitchFamily="2" charset="2"/>
              <a:buChar char="ü"/>
            </a:pPr>
            <a:r>
              <a:rPr lang="en-US" sz="2000" dirty="0">
                <a:latin typeface="Arial Narrow" panose="020B0606020202030204" pitchFamily="34" charset="0"/>
              </a:rPr>
              <a:t>An overview of the dimensions in PlanUW</a:t>
            </a:r>
          </a:p>
          <a:p>
            <a:pPr marL="342900" indent="-342900">
              <a:buClr>
                <a:srgbClr val="C00000"/>
              </a:buClr>
              <a:buFont typeface="Wingdings" panose="05000000000000000000" pitchFamily="2" charset="2"/>
              <a:buChar char="ü"/>
            </a:pPr>
            <a:r>
              <a:rPr lang="en-US" sz="2000" dirty="0">
                <a:latin typeface="Arial Narrow" panose="020B0606020202030204" pitchFamily="34" charset="0"/>
              </a:rPr>
              <a:t>Security and the user groups in PlanUW </a:t>
            </a:r>
          </a:p>
        </p:txBody>
      </p:sp>
      <p:sp>
        <p:nvSpPr>
          <p:cNvPr id="9" name="Rectangle 4">
            <a:extLst>
              <a:ext uri="{FF2B5EF4-FFF2-40B4-BE49-F238E27FC236}">
                <a16:creationId xmlns:a16="http://schemas.microsoft.com/office/drawing/2014/main" xmlns="" id="{53B6C511-E984-40D7-9B13-7C1A7718BC79}"/>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Completed Course Summary</a:t>
            </a:r>
          </a:p>
        </p:txBody>
      </p:sp>
      <p:pic>
        <p:nvPicPr>
          <p:cNvPr id="3" name="Graphic 2" descr="Checkmark">
            <a:extLst>
              <a:ext uri="{FF2B5EF4-FFF2-40B4-BE49-F238E27FC236}">
                <a16:creationId xmlns:a16="http://schemas.microsoft.com/office/drawing/2014/main" xmlns="" id="{DF53A75A-CEC1-4375-B5A4-ACB698E7AE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391400" y="2133600"/>
            <a:ext cx="1752600" cy="175260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9227216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2F219C60-8FCE-4C37-8FA4-C052D359B43E}"/>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a:solidFill>
                  <a:srgbClr val="700000"/>
                </a:solidFill>
              </a:rPr>
              <a:t>Support and Resources</a:t>
            </a:r>
          </a:p>
        </p:txBody>
      </p:sp>
      <p:sp>
        <p:nvSpPr>
          <p:cNvPr id="6" name="TextBox 5">
            <a:extLst>
              <a:ext uri="{FF2B5EF4-FFF2-40B4-BE49-F238E27FC236}">
                <a16:creationId xmlns:a16="http://schemas.microsoft.com/office/drawing/2014/main" xmlns="" id="{28CF5C3E-33A8-4688-9E84-CFE056549F94}"/>
              </a:ext>
            </a:extLst>
          </p:cNvPr>
          <p:cNvSpPr txBox="1"/>
          <p:nvPr/>
        </p:nvSpPr>
        <p:spPr>
          <a:xfrm>
            <a:off x="533400" y="1143000"/>
            <a:ext cx="11277600" cy="1631216"/>
          </a:xfrm>
          <a:prstGeom prst="rect">
            <a:avLst/>
          </a:prstGeom>
          <a:noFill/>
        </p:spPr>
        <p:txBody>
          <a:bodyPr wrap="square" rtlCol="0">
            <a:spAutoFit/>
          </a:bodyPr>
          <a:lstStyle/>
          <a:p>
            <a:r>
              <a:rPr lang="en-US" sz="2000" dirty="0">
                <a:latin typeface="Arial Narrow" panose="020B0606020202030204" pitchFamily="34" charset="0"/>
              </a:rPr>
              <a:t>You can use the following resources for reference and support:</a:t>
            </a:r>
          </a:p>
          <a:p>
            <a:pPr marL="342900" indent="-342900">
              <a:buFont typeface="Arial" panose="020B0604020202020204" pitchFamily="34" charset="0"/>
              <a:buChar char="•"/>
            </a:pPr>
            <a:r>
              <a:rPr lang="en-US" sz="2000" dirty="0">
                <a:latin typeface="Arial Narrow" panose="020B0606020202030204" pitchFamily="34" charset="0"/>
              </a:rPr>
              <a:t>This course, located on the UW System Website/Plan UW: Planning &amp; Budgeting Cloud Service</a:t>
            </a:r>
          </a:p>
          <a:p>
            <a:pPr marL="342900" indent="-342900">
              <a:buFont typeface="Arial" panose="020B0604020202020204" pitchFamily="34" charset="0"/>
              <a:buChar char="•"/>
            </a:pPr>
            <a:r>
              <a:rPr lang="en-US" sz="2000" dirty="0">
                <a:latin typeface="Arial Narrow" panose="020B0606020202030204" pitchFamily="34" charset="0"/>
              </a:rPr>
              <a:t>Project Website: </a:t>
            </a:r>
            <a:r>
              <a:rPr lang="en-US" sz="2000" dirty="0">
                <a:latin typeface="Arial Narrow" panose="020B0606020202030204" pitchFamily="34" charset="0"/>
                <a:hlinkClick r:id="rId3"/>
              </a:rPr>
              <a:t>https://www.wisconsin.edu/budget-planning/system-project/</a:t>
            </a:r>
            <a:endParaRPr lang="en-US" sz="2000" dirty="0">
              <a:latin typeface="Arial Narrow" panose="020B0606020202030204" pitchFamily="34" charset="0"/>
            </a:endParaRPr>
          </a:p>
          <a:p>
            <a:pPr marL="342900" indent="-342900">
              <a:buFont typeface="Arial" panose="020B0604020202020204" pitchFamily="34" charset="0"/>
              <a:buChar char="•"/>
            </a:pPr>
            <a:r>
              <a:rPr lang="en-US" sz="2000" dirty="0">
                <a:latin typeface="Arial Narrow" panose="020B0606020202030204" pitchFamily="34" charset="0"/>
              </a:rPr>
              <a:t>Coworkers and Subject Matter Experts</a:t>
            </a:r>
          </a:p>
          <a:p>
            <a:pPr marL="342900" indent="-342900">
              <a:buFont typeface="Arial" panose="020B0604020202020204" pitchFamily="34" charset="0"/>
              <a:buChar char="•"/>
            </a:pPr>
            <a:r>
              <a:rPr lang="en-US" sz="2000" dirty="0">
                <a:latin typeface="Arial Narrow" panose="020B0606020202030204" pitchFamily="34" charset="0"/>
              </a:rPr>
              <a:t>Quick Reference Guide</a:t>
            </a:r>
          </a:p>
        </p:txBody>
      </p:sp>
    </p:spTree>
    <p:custDataLst>
      <p:tags r:id="rId1"/>
    </p:custDataLst>
    <p:extLst>
      <p:ext uri="{BB962C8B-B14F-4D97-AF65-F5344CB8AC3E}">
        <p14:creationId xmlns:p14="http://schemas.microsoft.com/office/powerpoint/2010/main" val="2610909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5961" y="1484680"/>
            <a:ext cx="4820920" cy="3785652"/>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US" sz="2000" dirty="0">
                <a:latin typeface="Arial Narrow" panose="020B0606020202030204" pitchFamily="34" charset="0"/>
              </a:rPr>
              <a:t>Salary and Wages Budgets in CAT</a:t>
            </a:r>
          </a:p>
          <a:p>
            <a:endParaRPr lang="en-US" sz="2000" dirty="0">
              <a:latin typeface="Arial Narrow" panose="020B0606020202030204" pitchFamily="34" charset="0"/>
            </a:endParaRPr>
          </a:p>
          <a:p>
            <a:pPr marL="342900" indent="-342900">
              <a:buFont typeface="Arial" panose="020B0604020202020204" pitchFamily="34" charset="0"/>
              <a:buChar char="•"/>
            </a:pPr>
            <a:r>
              <a:rPr lang="en-US" sz="2000" dirty="0">
                <a:latin typeface="Arial Narrow" panose="020B0606020202030204" pitchFamily="34" charset="0"/>
              </a:rPr>
              <a:t>Planning Allocation tool for Targets</a:t>
            </a:r>
          </a:p>
          <a:p>
            <a:r>
              <a:rPr lang="en-US" sz="2000" dirty="0">
                <a:latin typeface="Arial Narrow" panose="020B0606020202030204" pitchFamily="34" charset="0"/>
              </a:rPr>
              <a:t> </a:t>
            </a:r>
          </a:p>
          <a:p>
            <a:pPr marL="342900" indent="-342900">
              <a:buFont typeface="Arial" panose="020B0604020202020204" pitchFamily="34" charset="0"/>
              <a:buChar char="•"/>
            </a:pPr>
            <a:r>
              <a:rPr lang="en-US" sz="2000" dirty="0">
                <a:latin typeface="Arial Narrow" panose="020B0606020202030204" pitchFamily="34" charset="0"/>
              </a:rPr>
              <a:t>Nightly Reports in </a:t>
            </a:r>
            <a:r>
              <a:rPr lang="en-US" sz="2000" dirty="0" err="1">
                <a:latin typeface="Arial Narrow" panose="020B0606020202030204" pitchFamily="34" charset="0"/>
              </a:rPr>
              <a:t>InfoAccess</a:t>
            </a:r>
            <a:endParaRPr lang="en-US" sz="2000" dirty="0">
              <a:latin typeface="Arial Narrow" panose="020B0606020202030204" pitchFamily="34" charset="0"/>
            </a:endParaRPr>
          </a:p>
          <a:p>
            <a:endParaRPr lang="en-US" sz="2000" dirty="0">
              <a:latin typeface="Arial Narrow" panose="020B0606020202030204" pitchFamily="34" charset="0"/>
            </a:endParaRPr>
          </a:p>
          <a:p>
            <a:pPr marL="342900" indent="-342900">
              <a:buFont typeface="Arial" panose="020B0604020202020204" pitchFamily="34" charset="0"/>
              <a:buChar char="•"/>
            </a:pPr>
            <a:r>
              <a:rPr lang="en-US" sz="2000" dirty="0">
                <a:latin typeface="Arial Narrow" panose="020B0606020202030204" pitchFamily="34" charset="0"/>
              </a:rPr>
              <a:t>Final Budget Data Load into SFS</a:t>
            </a:r>
          </a:p>
          <a:p>
            <a:pPr marL="342900" indent="-342900">
              <a:buFont typeface="Arial" panose="020B0604020202020204" pitchFamily="34" charset="0"/>
              <a:buChar char="•"/>
            </a:pPr>
            <a:endParaRPr lang="en-US" sz="2000" dirty="0">
              <a:latin typeface="Arial Narrow" panose="020B0606020202030204" pitchFamily="34" charset="0"/>
            </a:endParaRPr>
          </a:p>
          <a:p>
            <a:pPr marL="342900" indent="-342900">
              <a:buFont typeface="Arial" panose="020B0604020202020204" pitchFamily="34" charset="0"/>
              <a:buChar char="•"/>
            </a:pPr>
            <a:endParaRPr lang="en-US" sz="2000" dirty="0">
              <a:latin typeface="Arial Narrow" panose="020B0606020202030204" pitchFamily="34" charset="0"/>
            </a:endParaRPr>
          </a:p>
          <a:p>
            <a:pPr marL="342900" indent="-342900">
              <a:buFont typeface="Arial" panose="020B0604020202020204" pitchFamily="34" charset="0"/>
              <a:buChar char="•"/>
            </a:pPr>
            <a:endParaRPr lang="en-US" sz="2000" dirty="0">
              <a:latin typeface="Arial Narrow" panose="020B0606020202030204" pitchFamily="34" charset="0"/>
            </a:endParaRPr>
          </a:p>
          <a:p>
            <a:pPr marL="342900" indent="-342900">
              <a:buFont typeface="Arial" panose="020B0604020202020204" pitchFamily="34" charset="0"/>
              <a:buChar char="•"/>
            </a:pPr>
            <a:endParaRPr lang="en-US" sz="2000" dirty="0">
              <a:latin typeface="Arial Narrow" panose="020B0606020202030204" pitchFamily="34" charset="0"/>
            </a:endParaRPr>
          </a:p>
          <a:p>
            <a:pPr marL="342900" indent="-342900">
              <a:buFont typeface="Arial" panose="020B0604020202020204" pitchFamily="34" charset="0"/>
              <a:buChar char="•"/>
            </a:pPr>
            <a:endParaRPr lang="en-US" sz="2000" dirty="0">
              <a:latin typeface="Arial Narrow" panose="020B0606020202030204" pitchFamily="34" charset="0"/>
            </a:endParaRPr>
          </a:p>
        </p:txBody>
      </p:sp>
      <p:sp>
        <p:nvSpPr>
          <p:cNvPr id="9" name="Rectangle 4">
            <a:extLst>
              <a:ext uri="{FF2B5EF4-FFF2-40B4-BE49-F238E27FC236}">
                <a16:creationId xmlns:a16="http://schemas.microsoft.com/office/drawing/2014/main" xmlns="" id="{7C6C9824-DE60-4E2A-B55B-45C222AC666A}"/>
              </a:ext>
            </a:extLst>
          </p:cNvPr>
          <p:cNvSpPr txBox="1">
            <a:spLocks noChangeArrowheads="1"/>
          </p:cNvSpPr>
          <p:nvPr/>
        </p:nvSpPr>
        <p:spPr>
          <a:xfrm>
            <a:off x="2844800" y="76200"/>
            <a:ext cx="9144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pPr algn="r"/>
            <a:r>
              <a:rPr lang="en-US" sz="3600" b="0" dirty="0">
                <a:solidFill>
                  <a:srgbClr val="700000"/>
                </a:solidFill>
              </a:rPr>
              <a:t>What is changing?</a:t>
            </a:r>
          </a:p>
        </p:txBody>
      </p:sp>
      <p:sp>
        <p:nvSpPr>
          <p:cNvPr id="8" name="TextBox 7">
            <a:extLst>
              <a:ext uri="{FF2B5EF4-FFF2-40B4-BE49-F238E27FC236}">
                <a16:creationId xmlns:a16="http://schemas.microsoft.com/office/drawing/2014/main" xmlns="" id="{0A9E5F7E-09C5-4508-9B48-7D0F5B448DDC}"/>
              </a:ext>
            </a:extLst>
          </p:cNvPr>
          <p:cNvSpPr txBox="1"/>
          <p:nvPr/>
        </p:nvSpPr>
        <p:spPr>
          <a:xfrm>
            <a:off x="6436361" y="1484680"/>
            <a:ext cx="4820920" cy="3785652"/>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US" sz="2000" dirty="0">
                <a:latin typeface="Arial Narrow" panose="020B0606020202030204" pitchFamily="34" charset="0"/>
              </a:rPr>
              <a:t>BDNS and BSUM will no longer be available in 3270 </a:t>
            </a:r>
          </a:p>
          <a:p>
            <a:pPr marL="342900" indent="-342900">
              <a:buFont typeface="Arial" panose="020B0604020202020204" pitchFamily="34" charset="0"/>
              <a:buChar char="•"/>
            </a:pPr>
            <a:endParaRPr lang="en-US" sz="2000" dirty="0">
              <a:latin typeface="Arial Narrow" panose="020B0606020202030204" pitchFamily="34" charset="0"/>
            </a:endParaRPr>
          </a:p>
          <a:p>
            <a:pPr marL="342900" indent="-342900">
              <a:buFont typeface="Arial" panose="020B0604020202020204" pitchFamily="34" charset="0"/>
              <a:buChar char="•"/>
            </a:pPr>
            <a:r>
              <a:rPr lang="en-US" sz="2000" dirty="0">
                <a:latin typeface="Arial Narrow" panose="020B0606020202030204" pitchFamily="34" charset="0"/>
              </a:rPr>
              <a:t>Budgets will developed utilizing rolled up detailed Account codes including budgeting for Expenditures and Revenue in the </a:t>
            </a:r>
            <a:r>
              <a:rPr lang="en-US" sz="2000" dirty="0" err="1">
                <a:latin typeface="Arial Narrow" panose="020B0606020202030204" pitchFamily="34" charset="0"/>
              </a:rPr>
              <a:t>PlanUW</a:t>
            </a:r>
            <a:r>
              <a:rPr lang="en-US" sz="2000" dirty="0">
                <a:latin typeface="Arial Narrow" panose="020B0606020202030204" pitchFamily="34" charset="0"/>
              </a:rPr>
              <a:t> tool</a:t>
            </a:r>
          </a:p>
          <a:p>
            <a:pPr marL="342900" indent="-342900">
              <a:buFont typeface="Arial" panose="020B0604020202020204" pitchFamily="34" charset="0"/>
              <a:buChar char="•"/>
            </a:pPr>
            <a:endParaRPr lang="en-US" sz="2000" dirty="0">
              <a:latin typeface="Arial Narrow" panose="020B0606020202030204" pitchFamily="34" charset="0"/>
            </a:endParaRPr>
          </a:p>
          <a:p>
            <a:pPr marL="342900" indent="-342900">
              <a:buFont typeface="Arial" panose="020B0604020202020204" pitchFamily="34" charset="0"/>
              <a:buChar char="•"/>
            </a:pPr>
            <a:r>
              <a:rPr lang="en-US" sz="2000" dirty="0">
                <a:latin typeface="Arial Narrow" panose="020B0606020202030204" pitchFamily="34" charset="0"/>
              </a:rPr>
              <a:t>All SFS Departments ID’s are available for Budgets </a:t>
            </a:r>
          </a:p>
          <a:p>
            <a:pPr marL="342900" indent="-342900">
              <a:buFont typeface="Arial" panose="020B0604020202020204" pitchFamily="34" charset="0"/>
              <a:buChar char="•"/>
            </a:pPr>
            <a:endParaRPr lang="en-US" sz="2000" dirty="0">
              <a:latin typeface="Arial Narrow" panose="020B0606020202030204" pitchFamily="34" charset="0"/>
            </a:endParaRPr>
          </a:p>
          <a:p>
            <a:pPr marL="342900" indent="-342900">
              <a:buFont typeface="Arial" panose="020B0604020202020204" pitchFamily="34" charset="0"/>
              <a:buChar char="•"/>
            </a:pPr>
            <a:r>
              <a:rPr lang="en-US" sz="2000" dirty="0">
                <a:latin typeface="Arial Narrow" panose="020B0606020202030204" pitchFamily="34" charset="0"/>
              </a:rPr>
              <a:t>New PBCS Reporting Tools (Smart View and Financial Reports) </a:t>
            </a:r>
          </a:p>
        </p:txBody>
      </p:sp>
      <p:sp>
        <p:nvSpPr>
          <p:cNvPr id="11" name="TextBox 10">
            <a:extLst>
              <a:ext uri="{FF2B5EF4-FFF2-40B4-BE49-F238E27FC236}">
                <a16:creationId xmlns:a16="http://schemas.microsoft.com/office/drawing/2014/main" xmlns="" id="{567AE058-2AA4-4998-AF74-09E3697A6994}"/>
              </a:ext>
            </a:extLst>
          </p:cNvPr>
          <p:cNvSpPr txBox="1"/>
          <p:nvPr/>
        </p:nvSpPr>
        <p:spPr>
          <a:xfrm>
            <a:off x="695961" y="1009868"/>
            <a:ext cx="4820920" cy="400110"/>
          </a:xfrm>
          <a:prstGeom prst="rect">
            <a:avLst/>
          </a:prstGeom>
          <a:noFill/>
        </p:spPr>
        <p:txBody>
          <a:bodyPr wrap="square" rtlCol="0">
            <a:spAutoFit/>
          </a:bodyPr>
          <a:lstStyle/>
          <a:p>
            <a:r>
              <a:rPr lang="en-US" sz="2000" b="1" dirty="0">
                <a:latin typeface="Arial Narrow" panose="020B0606020202030204" pitchFamily="34" charset="0"/>
              </a:rPr>
              <a:t>Budget Process – What </a:t>
            </a:r>
            <a:r>
              <a:rPr lang="en-US" sz="2000" b="1" u="sng" dirty="0">
                <a:solidFill>
                  <a:schemeClr val="accent2">
                    <a:lumMod val="75000"/>
                  </a:schemeClr>
                </a:solidFill>
                <a:latin typeface="Arial Narrow" panose="020B0606020202030204" pitchFamily="34" charset="0"/>
              </a:rPr>
              <a:t>is not</a:t>
            </a:r>
            <a:r>
              <a:rPr lang="en-US" sz="2000" b="1" dirty="0">
                <a:latin typeface="Arial Narrow" panose="020B0606020202030204" pitchFamily="34" charset="0"/>
              </a:rPr>
              <a:t> changing?</a:t>
            </a:r>
            <a:r>
              <a:rPr lang="en-US" sz="2000" dirty="0">
                <a:latin typeface="Arial Narrow" panose="020B0606020202030204" pitchFamily="34" charset="0"/>
              </a:rPr>
              <a:t> </a:t>
            </a:r>
          </a:p>
        </p:txBody>
      </p:sp>
      <p:sp>
        <p:nvSpPr>
          <p:cNvPr id="12" name="TextBox 11">
            <a:extLst>
              <a:ext uri="{FF2B5EF4-FFF2-40B4-BE49-F238E27FC236}">
                <a16:creationId xmlns:a16="http://schemas.microsoft.com/office/drawing/2014/main" xmlns="" id="{7FA947CA-E0CD-4EFF-AAA5-9131DB40722D}"/>
              </a:ext>
            </a:extLst>
          </p:cNvPr>
          <p:cNvSpPr txBox="1"/>
          <p:nvPr/>
        </p:nvSpPr>
        <p:spPr>
          <a:xfrm>
            <a:off x="6436361" y="1009868"/>
            <a:ext cx="4820920" cy="400110"/>
          </a:xfrm>
          <a:prstGeom prst="rect">
            <a:avLst/>
          </a:prstGeom>
          <a:noFill/>
        </p:spPr>
        <p:txBody>
          <a:bodyPr wrap="square" rtlCol="0">
            <a:spAutoFit/>
          </a:bodyPr>
          <a:lstStyle/>
          <a:p>
            <a:r>
              <a:rPr lang="en-US" sz="2000" b="1" dirty="0">
                <a:latin typeface="Arial Narrow" panose="020B0606020202030204" pitchFamily="34" charset="0"/>
              </a:rPr>
              <a:t>Budget Process – What </a:t>
            </a:r>
            <a:r>
              <a:rPr lang="en-US" sz="2000" b="1" u="sng" dirty="0">
                <a:solidFill>
                  <a:schemeClr val="accent2">
                    <a:lumMod val="75000"/>
                  </a:schemeClr>
                </a:solidFill>
                <a:latin typeface="Arial Narrow" panose="020B0606020202030204" pitchFamily="34" charset="0"/>
              </a:rPr>
              <a:t>is</a:t>
            </a:r>
            <a:r>
              <a:rPr lang="en-US" sz="2000" b="1" dirty="0">
                <a:solidFill>
                  <a:schemeClr val="accent2">
                    <a:lumMod val="75000"/>
                  </a:schemeClr>
                </a:solidFill>
                <a:latin typeface="Arial Narrow" panose="020B0606020202030204" pitchFamily="34" charset="0"/>
              </a:rPr>
              <a:t> </a:t>
            </a:r>
            <a:r>
              <a:rPr lang="en-US" sz="2000" b="1" dirty="0">
                <a:latin typeface="Arial Narrow" panose="020B0606020202030204" pitchFamily="34" charset="0"/>
              </a:rPr>
              <a:t>changing?</a:t>
            </a:r>
            <a:r>
              <a:rPr lang="en-US" sz="2000" dirty="0">
                <a:latin typeface="Arial Narrow" panose="020B0606020202030204" pitchFamily="34" charset="0"/>
              </a:rPr>
              <a:t> </a:t>
            </a:r>
          </a:p>
        </p:txBody>
      </p:sp>
    </p:spTree>
    <p:custDataLst>
      <p:tags r:id="rId1"/>
    </p:custDataLst>
    <p:extLst>
      <p:ext uri="{BB962C8B-B14F-4D97-AF65-F5344CB8AC3E}">
        <p14:creationId xmlns:p14="http://schemas.microsoft.com/office/powerpoint/2010/main" val="3072762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List">
            <a:extLst>
              <a:ext uri="{FF2B5EF4-FFF2-40B4-BE49-F238E27FC236}">
                <a16:creationId xmlns:a16="http://schemas.microsoft.com/office/drawing/2014/main" xmlns="" id="{9970E0E9-EB02-451F-8DEE-A0400F7A9E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071755" y="2324100"/>
            <a:ext cx="2057400" cy="2057400"/>
          </a:xfrm>
          <a:prstGeom prst="rect">
            <a:avLst/>
          </a:prstGeom>
          <a:effectLst>
            <a:outerShdw blurRad="50800" dist="38100" dir="2700000" algn="tl" rotWithShape="0">
              <a:prstClr val="black">
                <a:alpha val="40000"/>
              </a:prstClr>
            </a:outerShdw>
          </a:effectLst>
        </p:spPr>
      </p:pic>
      <p:sp>
        <p:nvSpPr>
          <p:cNvPr id="5" name="Title 3">
            <a:extLst>
              <a:ext uri="{FF2B5EF4-FFF2-40B4-BE49-F238E27FC236}">
                <a16:creationId xmlns:a16="http://schemas.microsoft.com/office/drawing/2014/main" xmlns="" id="{1D5BC45D-7A60-498B-8DB1-223FFD637DB8}"/>
              </a:ext>
            </a:extLst>
          </p:cNvPr>
          <p:cNvSpPr txBox="1">
            <a:spLocks/>
          </p:cNvSpPr>
          <p:nvPr/>
        </p:nvSpPr>
        <p:spPr>
          <a:xfrm>
            <a:off x="1143000" y="2971800"/>
            <a:ext cx="7772400" cy="762000"/>
          </a:xfrm>
          <a:prstGeom prst="rect">
            <a:avLst/>
          </a:prstGeom>
        </p:spPr>
        <p:txBody>
          <a:bodyPr/>
          <a:lstStyle>
            <a:lvl1pPr algn="l" defTabSz="914400" rtl="0" eaLnBrk="1" latinLnBrk="0" hangingPunct="1">
              <a:spcBef>
                <a:spcPct val="0"/>
              </a:spcBef>
              <a:buNone/>
              <a:defRPr sz="2400" b="1" kern="1200">
                <a:solidFill>
                  <a:schemeClr val="tx1"/>
                </a:solidFill>
                <a:latin typeface="Arial Narrow" panose="020B0606020202030204" pitchFamily="34" charset="0"/>
                <a:ea typeface="+mj-ea"/>
                <a:cs typeface="+mj-cs"/>
              </a:defRPr>
            </a:lvl1pPr>
          </a:lstStyle>
          <a:p>
            <a:r>
              <a:rPr lang="en-US" sz="4000">
                <a:solidFill>
                  <a:srgbClr val="700000"/>
                </a:solidFill>
              </a:rPr>
              <a:t>Features Overview</a:t>
            </a:r>
          </a:p>
        </p:txBody>
      </p:sp>
    </p:spTree>
    <p:custDataLst>
      <p:tags r:id="rId1"/>
    </p:custDataLst>
    <p:extLst>
      <p:ext uri="{BB962C8B-B14F-4D97-AF65-F5344CB8AC3E}">
        <p14:creationId xmlns:p14="http://schemas.microsoft.com/office/powerpoint/2010/main" val="33875462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a:lstStyle>
        <a:defPPr marL="0" marR="0" indent="0" algn="l" defTabSz="914400" rtl="0" eaLnBrk="0" fontAlgn="base" latinLnBrk="0" hangingPunct="0">
          <a:lnSpc>
            <a:spcPct val="100000"/>
          </a:lnSpc>
          <a:spcBef>
            <a:spcPct val="20000"/>
          </a:spcBef>
          <a:spcAft>
            <a:spcPct val="0"/>
          </a:spcAft>
          <a:buClrTx/>
          <a:buSzTx/>
          <a:buFont typeface="Wingdings" pitchFamily="2" charset="2"/>
          <a:buNone/>
          <a:tabLst/>
          <a:defRPr kumimoji="0" sz="1400" b="0" i="0" u="sng" strike="noStrike" kern="0" cap="none" spc="0" normalizeH="0" baseline="0" noProof="0" dirty="0" smtClean="0">
            <a:ln>
              <a:noFill/>
            </a:ln>
            <a:solidFill>
              <a:srgbClr val="000000"/>
            </a:solidFill>
            <a:effectLst/>
            <a:uLnTx/>
            <a:uFillTx/>
            <a:latin typeface="Arial Narrow"/>
            <a:ea typeface="ＭＳ Ｐゴシック" pitchFamily="-106" charset="-128"/>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b089c0b1-911f-42f6-9e27-cfd6671853af">Working Version</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4225F2C437B84FB2CB1B53CE44FED8" ma:contentTypeVersion="11" ma:contentTypeDescription="Create a new document." ma:contentTypeScope="" ma:versionID="77007ba7e690719dce7c5e58ec34f707">
  <xsd:schema xmlns:xsd="http://www.w3.org/2001/XMLSchema" xmlns:xs="http://www.w3.org/2001/XMLSchema" xmlns:p="http://schemas.microsoft.com/office/2006/metadata/properties" xmlns:ns2="b089c0b1-911f-42f6-9e27-cfd6671853af" xmlns:ns3="7fd4a043-4f65-432a-8121-b2aa4e699c18" targetNamespace="http://schemas.microsoft.com/office/2006/metadata/properties" ma:root="true" ma:fieldsID="79c5a9c78f1c1728dd6bddd26fa4346f" ns2:_="" ns3:_="">
    <xsd:import namespace="b089c0b1-911f-42f6-9e27-cfd6671853af"/>
    <xsd:import namespace="7fd4a043-4f65-432a-8121-b2aa4e699c1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Status" minOccurs="0"/>
                <xsd:element ref="ns2:MediaServiceEventHashCode" minOccurs="0"/>
                <xsd:element ref="ns2:MediaServiceGenerationTim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89c0b1-911f-42f6-9e27-cfd6671853a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Status" ma:index="14" nillable="true" ma:displayName="Document Status" ma:default="Working Version" ma:internalName="Status">
      <xsd:simpleType>
        <xsd:restriction base="dms:Choice">
          <xsd:enumeration value="Working Version"/>
          <xsd:enumeration value="Final Version"/>
          <xsd:enumeration value="Reviewed &amp; Approved"/>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d4a043-4f65-432a-8121-b2aa4e699c1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2BC210-B724-41A8-9166-72B7AAEE3A97}">
  <ds:schemaRefs>
    <ds:schemaRef ds:uri="http://purl.org/dc/elements/1.1/"/>
    <ds:schemaRef ds:uri="http://schemas.openxmlformats.org/package/2006/metadata/core-properties"/>
    <ds:schemaRef ds:uri="http://schemas.microsoft.com/office/2006/metadata/properties"/>
    <ds:schemaRef ds:uri="http://purl.org/dc/dcmitype/"/>
    <ds:schemaRef ds:uri="http://schemas.microsoft.com/office/infopath/2007/PartnerControls"/>
    <ds:schemaRef ds:uri="http://www.w3.org/XML/1998/namespace"/>
    <ds:schemaRef ds:uri="http://schemas.microsoft.com/office/2006/documentManagement/types"/>
    <ds:schemaRef ds:uri="b089c0b1-911f-42f6-9e27-cfd6671853af"/>
    <ds:schemaRef ds:uri="http://purl.org/dc/terms/"/>
    <ds:schemaRef ds:uri="7fd4a043-4f65-432a-8121-b2aa4e699c18"/>
  </ds:schemaRefs>
</ds:datastoreItem>
</file>

<file path=customXml/itemProps2.xml><?xml version="1.0" encoding="utf-8"?>
<ds:datastoreItem xmlns:ds="http://schemas.openxmlformats.org/officeDocument/2006/customXml" ds:itemID="{72BA9B46-099E-4A88-B6B6-C61C0023FE89}">
  <ds:schemaRefs>
    <ds:schemaRef ds:uri="http://schemas.microsoft.com/sharepoint/v3/contenttype/forms"/>
  </ds:schemaRefs>
</ds:datastoreItem>
</file>

<file path=customXml/itemProps3.xml><?xml version="1.0" encoding="utf-8"?>
<ds:datastoreItem xmlns:ds="http://schemas.openxmlformats.org/officeDocument/2006/customXml" ds:itemID="{A486D56E-D819-4A57-BD71-AC08A5FDC4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89c0b1-911f-42f6-9e27-cfd6671853af"/>
    <ds:schemaRef ds:uri="7fd4a043-4f65-432a-8121-b2aa4e699c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679</TotalTime>
  <Words>5326</Words>
  <Application>Microsoft Office PowerPoint</Application>
  <PresentationFormat>Widescreen</PresentationFormat>
  <Paragraphs>989</Paragraphs>
  <Slides>78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78</vt:i4>
      </vt:variant>
    </vt:vector>
  </HeadingPairs>
  <TitlesOfParts>
    <vt:vector size="86" baseType="lpstr">
      <vt:lpstr>ＭＳ Ｐゴシック</vt:lpstr>
      <vt:lpstr>Arial</vt:lpstr>
      <vt:lpstr>Arial Narrow</vt:lpstr>
      <vt:lpstr>Calibri</vt:lpstr>
      <vt:lpstr>Courier New</vt:lpstr>
      <vt:lpstr>Times New Roman</vt:lpstr>
      <vt:lpstr>Wingdings</vt:lpstr>
      <vt:lpstr>1_Office Theme</vt:lpstr>
      <vt:lpstr>Introduction to PlanUW</vt:lpstr>
      <vt:lpstr>Course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PlanUW</dc:title>
  <dc:creator>Rafael Quirarte</dc:creator>
  <cp:lastModifiedBy>Jennifer Goytowski</cp:lastModifiedBy>
  <cp:revision>15</cp:revision>
  <dcterms:created xsi:type="dcterms:W3CDTF">2018-09-05T16:31:42Z</dcterms:created>
  <dcterms:modified xsi:type="dcterms:W3CDTF">2018-12-18T18:21:27Z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0x010100174225F2C437B84FB2CB1B53CE44FED8</vt:lpwstr>
  </property>
</Properties>
</file>